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2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267D0-C174-489D-AEFF-460C694DA5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3456A-2BEF-4ED3-9E70-6388E161097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психолого-педагогическое сопровождение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D6890-7697-470E-AB82-DB1FE1FF2A60}" type="parTrans" cxnId="{8DEF85F2-EC4E-4E58-93AD-E62E7DC971B0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A0464-33F1-4F94-9FFA-8B04AAA93772}" type="sibTrans" cxnId="{8DEF85F2-EC4E-4E58-93AD-E62E7DC971B0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CEB28-C6FF-4E41-9599-B1253757462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педагог-психолог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8BEFF-3E4C-4F5A-9965-21DF7F0A646F}" type="parTrans" cxnId="{F64B57E8-1762-479E-92EB-D836E75C219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38998-3913-4D8C-9F26-2E9783F88CDD}" type="sibTrans" cxnId="{F64B57E8-1762-479E-92EB-D836E75C219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DFE89-A576-4D21-B65A-4AFEF6D008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учитель-логопед</a:t>
          </a:r>
        </a:p>
      </dgm:t>
    </dgm:pt>
    <dgm:pt modelId="{EDF741D5-8BD1-4B48-B38E-9052D092BD48}" type="parTrans" cxnId="{5C351E68-3ADD-4A55-BD2A-4423905EAB9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255EB-F15D-4C48-B1C2-3ED3DA466139}" type="sibTrans" cxnId="{5C351E68-3ADD-4A55-BD2A-4423905EAB9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2FEF7-8989-411B-AF22-84D0C831F27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учитель-дефектолог</a:t>
          </a:r>
        </a:p>
      </dgm:t>
    </dgm:pt>
    <dgm:pt modelId="{50B6F8F1-AB9F-44A7-81F9-39F0278FE6EF}" type="parTrans" cxnId="{B288F1C0-F12D-4AC1-99F5-2581F582A43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4136E-D336-4C25-888F-B2A80FA6E081}" type="sibTrans" cxnId="{B288F1C0-F12D-4AC1-99F5-2581F582A43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B61A1-6F9D-425E-AAF4-E146C863D57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тьютор</a:t>
          </a:r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5856B-5AAB-46C2-9FD5-DD3B4CB0CA4D}" type="parTrans" cxnId="{D9E46601-86BF-46B0-B5B0-286EFE6BBD4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CAD22-5025-4F28-8959-52E27A4B0BE7}" type="sibTrans" cxnId="{D9E46601-86BF-46B0-B5B0-286EFE6BBD4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C716A-6C00-4E90-A302-7897AA3A055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 педагог</a:t>
          </a:r>
        </a:p>
      </dgm:t>
    </dgm:pt>
    <dgm:pt modelId="{771AD3B0-B6A3-493D-A32E-9F023C53A6D6}" type="parTrans" cxnId="{AAC19B34-4B71-463B-9358-207FEE77C07E}">
      <dgm:prSet/>
      <dgm:spPr/>
      <dgm:t>
        <a:bodyPr/>
        <a:lstStyle/>
        <a:p>
          <a:endParaRPr lang="ru-RU" sz="1400"/>
        </a:p>
      </dgm:t>
    </dgm:pt>
    <dgm:pt modelId="{1EFCD375-AC21-401A-BDBA-0071501C3110}" type="sibTrans" cxnId="{AAC19B34-4B71-463B-9358-207FEE77C07E}">
      <dgm:prSet/>
      <dgm:spPr/>
      <dgm:t>
        <a:bodyPr/>
        <a:lstStyle/>
        <a:p>
          <a:endParaRPr lang="ru-RU" sz="1400"/>
        </a:p>
      </dgm:t>
    </dgm:pt>
    <dgm:pt modelId="{81299131-A8E8-4659-AC84-F35D12FF5E06}" type="pres">
      <dgm:prSet presAssocID="{0BC267D0-C174-489D-AEFF-460C694DA5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53C23E-D6B7-4B41-9C70-C86BD144D64A}" type="pres">
      <dgm:prSet presAssocID="{9533456A-2BEF-4ED3-9E70-6388E161097F}" presName="hierRoot1" presStyleCnt="0"/>
      <dgm:spPr/>
    </dgm:pt>
    <dgm:pt modelId="{53BCED83-7023-4B62-8A6F-27DC6577E51A}" type="pres">
      <dgm:prSet presAssocID="{9533456A-2BEF-4ED3-9E70-6388E161097F}" presName="composite" presStyleCnt="0"/>
      <dgm:spPr/>
    </dgm:pt>
    <dgm:pt modelId="{45AB63D4-79A9-44D5-9084-58893EAC3729}" type="pres">
      <dgm:prSet presAssocID="{9533456A-2BEF-4ED3-9E70-6388E161097F}" presName="background" presStyleLbl="node0" presStyleIdx="0" presStyleCnt="1"/>
      <dgm:spPr/>
    </dgm:pt>
    <dgm:pt modelId="{B84D3F02-6A73-4C83-86C6-910D21CBAB27}" type="pres">
      <dgm:prSet presAssocID="{9533456A-2BEF-4ED3-9E70-6388E161097F}" presName="text" presStyleLbl="fgAcc0" presStyleIdx="0" presStyleCnt="1" custScaleX="191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DE63E-7BB6-42F8-BAE2-A16AEBABCB99}" type="pres">
      <dgm:prSet presAssocID="{9533456A-2BEF-4ED3-9E70-6388E161097F}" presName="hierChild2" presStyleCnt="0"/>
      <dgm:spPr/>
    </dgm:pt>
    <dgm:pt modelId="{8EB9B3D8-9B91-442C-81BA-F2A881DE3719}" type="pres">
      <dgm:prSet presAssocID="{6798BEFF-3E4C-4F5A-9965-21DF7F0A646F}" presName="Name10" presStyleLbl="parChTrans1D2" presStyleIdx="0" presStyleCnt="5"/>
      <dgm:spPr/>
      <dgm:t>
        <a:bodyPr/>
        <a:lstStyle/>
        <a:p>
          <a:endParaRPr lang="ru-RU"/>
        </a:p>
      </dgm:t>
    </dgm:pt>
    <dgm:pt modelId="{DCFC2B4B-B6B7-45E5-943C-FEEF474CE08C}" type="pres">
      <dgm:prSet presAssocID="{412CEB28-C6FF-4E41-9599-B1253757462A}" presName="hierRoot2" presStyleCnt="0"/>
      <dgm:spPr/>
    </dgm:pt>
    <dgm:pt modelId="{D7C37CAE-59C3-4C9D-9728-2B5FB846A8D4}" type="pres">
      <dgm:prSet presAssocID="{412CEB28-C6FF-4E41-9599-B1253757462A}" presName="composite2" presStyleCnt="0"/>
      <dgm:spPr/>
    </dgm:pt>
    <dgm:pt modelId="{02805113-CC3E-4DD7-8FC0-CB7E4828262B}" type="pres">
      <dgm:prSet presAssocID="{412CEB28-C6FF-4E41-9599-B1253757462A}" presName="background2" presStyleLbl="node2" presStyleIdx="0" presStyleCnt="5"/>
      <dgm:spPr/>
    </dgm:pt>
    <dgm:pt modelId="{2DF53BC5-987E-4A89-8813-0A8FD10E2562}" type="pres">
      <dgm:prSet presAssocID="{412CEB28-C6FF-4E41-9599-B1253757462A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1E686-527F-4A3E-8F98-88C3350C48A8}" type="pres">
      <dgm:prSet presAssocID="{412CEB28-C6FF-4E41-9599-B1253757462A}" presName="hierChild3" presStyleCnt="0"/>
      <dgm:spPr/>
    </dgm:pt>
    <dgm:pt modelId="{7CD033D7-9266-4300-AF32-100F37F666F8}" type="pres">
      <dgm:prSet presAssocID="{EDF741D5-8BD1-4B48-B38E-9052D092BD4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F527774-8737-4319-B0F1-D304FD5F9CFA}" type="pres">
      <dgm:prSet presAssocID="{79BDFE89-A576-4D21-B65A-4AFEF6D00853}" presName="hierRoot2" presStyleCnt="0"/>
      <dgm:spPr/>
    </dgm:pt>
    <dgm:pt modelId="{8E566B68-7F90-46B4-B7BC-AAA3B0125141}" type="pres">
      <dgm:prSet presAssocID="{79BDFE89-A576-4D21-B65A-4AFEF6D00853}" presName="composite2" presStyleCnt="0"/>
      <dgm:spPr/>
    </dgm:pt>
    <dgm:pt modelId="{0BBB3AD7-C9D0-43DA-B689-4CF936352224}" type="pres">
      <dgm:prSet presAssocID="{79BDFE89-A576-4D21-B65A-4AFEF6D00853}" presName="background2" presStyleLbl="node2" presStyleIdx="1" presStyleCnt="5"/>
      <dgm:spPr/>
    </dgm:pt>
    <dgm:pt modelId="{3069F931-8B1F-4071-9C59-9624AA7FC1DC}" type="pres">
      <dgm:prSet presAssocID="{79BDFE89-A576-4D21-B65A-4AFEF6D0085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BED9A-897A-4134-AC77-47B0174EA4D9}" type="pres">
      <dgm:prSet presAssocID="{79BDFE89-A576-4D21-B65A-4AFEF6D00853}" presName="hierChild3" presStyleCnt="0"/>
      <dgm:spPr/>
    </dgm:pt>
    <dgm:pt modelId="{E9F841D9-3F21-4E71-ADDF-6AB214E79365}" type="pres">
      <dgm:prSet presAssocID="{50B6F8F1-AB9F-44A7-81F9-39F0278FE6E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5FBC0F1-9952-4F86-A326-F699A7CD96EC}" type="pres">
      <dgm:prSet presAssocID="{02E2FEF7-8989-411B-AF22-84D0C831F27F}" presName="hierRoot2" presStyleCnt="0"/>
      <dgm:spPr/>
    </dgm:pt>
    <dgm:pt modelId="{A2A04295-160C-44A9-B3A9-E23CE4AB0864}" type="pres">
      <dgm:prSet presAssocID="{02E2FEF7-8989-411B-AF22-84D0C831F27F}" presName="composite2" presStyleCnt="0"/>
      <dgm:spPr/>
    </dgm:pt>
    <dgm:pt modelId="{21113FD5-5816-4E42-BB25-01EC5DB7733A}" type="pres">
      <dgm:prSet presAssocID="{02E2FEF7-8989-411B-AF22-84D0C831F27F}" presName="background2" presStyleLbl="node2" presStyleIdx="2" presStyleCnt="5"/>
      <dgm:spPr/>
    </dgm:pt>
    <dgm:pt modelId="{5E303A0D-B036-4948-A9A5-ACF6C745321C}" type="pres">
      <dgm:prSet presAssocID="{02E2FEF7-8989-411B-AF22-84D0C831F27F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A0CB8-2384-42EB-8250-CBEE95D52691}" type="pres">
      <dgm:prSet presAssocID="{02E2FEF7-8989-411B-AF22-84D0C831F27F}" presName="hierChild3" presStyleCnt="0"/>
      <dgm:spPr/>
    </dgm:pt>
    <dgm:pt modelId="{BDCACCF9-4428-496A-B9F3-6B482C360BFA}" type="pres">
      <dgm:prSet presAssocID="{771AD3B0-B6A3-493D-A32E-9F023C53A6D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43FFA82A-DBC8-4CD1-8D45-19DD04DA042E}" type="pres">
      <dgm:prSet presAssocID="{788C716A-6C00-4E90-A302-7897AA3A055E}" presName="hierRoot2" presStyleCnt="0"/>
      <dgm:spPr/>
    </dgm:pt>
    <dgm:pt modelId="{954403A0-58B9-4FDF-AB42-E0D9F3902CAE}" type="pres">
      <dgm:prSet presAssocID="{788C716A-6C00-4E90-A302-7897AA3A055E}" presName="composite2" presStyleCnt="0"/>
      <dgm:spPr/>
    </dgm:pt>
    <dgm:pt modelId="{ABF8ACA8-1F89-424D-801C-C29194281D1D}" type="pres">
      <dgm:prSet presAssocID="{788C716A-6C00-4E90-A302-7897AA3A055E}" presName="background2" presStyleLbl="node2" presStyleIdx="3" presStyleCnt="5"/>
      <dgm:spPr/>
    </dgm:pt>
    <dgm:pt modelId="{5FB0EBE6-E972-41AE-9CB9-C0793B452DD4}" type="pres">
      <dgm:prSet presAssocID="{788C716A-6C00-4E90-A302-7897AA3A055E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8AF6CB-A418-4DD6-8F50-0A021A14F7A5}" type="pres">
      <dgm:prSet presAssocID="{788C716A-6C00-4E90-A302-7897AA3A055E}" presName="hierChild3" presStyleCnt="0"/>
      <dgm:spPr/>
    </dgm:pt>
    <dgm:pt modelId="{E595774A-9ACF-4F2C-A8A6-024C56747479}" type="pres">
      <dgm:prSet presAssocID="{BCB5856B-5AAB-46C2-9FD5-DD3B4CB0CA4D}" presName="Name10" presStyleLbl="parChTrans1D2" presStyleIdx="4" presStyleCnt="5"/>
      <dgm:spPr/>
      <dgm:t>
        <a:bodyPr/>
        <a:lstStyle/>
        <a:p>
          <a:endParaRPr lang="ru-RU"/>
        </a:p>
      </dgm:t>
    </dgm:pt>
    <dgm:pt modelId="{0252A4F4-99CF-443E-886C-1F4CFB83F342}" type="pres">
      <dgm:prSet presAssocID="{276B61A1-6F9D-425E-AAF4-E146C863D579}" presName="hierRoot2" presStyleCnt="0"/>
      <dgm:spPr/>
    </dgm:pt>
    <dgm:pt modelId="{AEA59717-F711-4167-8630-2EC52D5534F5}" type="pres">
      <dgm:prSet presAssocID="{276B61A1-6F9D-425E-AAF4-E146C863D579}" presName="composite2" presStyleCnt="0"/>
      <dgm:spPr/>
    </dgm:pt>
    <dgm:pt modelId="{AD31F0DB-5141-4ED6-B804-A38B6AD3863B}" type="pres">
      <dgm:prSet presAssocID="{276B61A1-6F9D-425E-AAF4-E146C863D579}" presName="background2" presStyleLbl="node2" presStyleIdx="4" presStyleCnt="5"/>
      <dgm:spPr/>
    </dgm:pt>
    <dgm:pt modelId="{BFE8FECA-6F7B-4C26-BC32-F347D4B77F0C}" type="pres">
      <dgm:prSet presAssocID="{276B61A1-6F9D-425E-AAF4-E146C863D57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F94D05-32D3-4583-B549-A197921B19B1}" type="pres">
      <dgm:prSet presAssocID="{276B61A1-6F9D-425E-AAF4-E146C863D579}" presName="hierChild3" presStyleCnt="0"/>
      <dgm:spPr/>
    </dgm:pt>
  </dgm:ptLst>
  <dgm:cxnLst>
    <dgm:cxn modelId="{F13C42BB-C6A9-4CF5-A0FB-82434A935F16}" type="presOf" srcId="{BCB5856B-5AAB-46C2-9FD5-DD3B4CB0CA4D}" destId="{E595774A-9ACF-4F2C-A8A6-024C56747479}" srcOrd="0" destOrd="0" presId="urn:microsoft.com/office/officeart/2005/8/layout/hierarchy1"/>
    <dgm:cxn modelId="{EEF7514F-0BC8-4E85-A311-98B478B2A487}" type="presOf" srcId="{412CEB28-C6FF-4E41-9599-B1253757462A}" destId="{2DF53BC5-987E-4A89-8813-0A8FD10E2562}" srcOrd="0" destOrd="0" presId="urn:microsoft.com/office/officeart/2005/8/layout/hierarchy1"/>
    <dgm:cxn modelId="{5C351E68-3ADD-4A55-BD2A-4423905EAB9F}" srcId="{9533456A-2BEF-4ED3-9E70-6388E161097F}" destId="{79BDFE89-A576-4D21-B65A-4AFEF6D00853}" srcOrd="1" destOrd="0" parTransId="{EDF741D5-8BD1-4B48-B38E-9052D092BD48}" sibTransId="{EC4255EB-F15D-4C48-B1C2-3ED3DA466139}"/>
    <dgm:cxn modelId="{F64B57E8-1762-479E-92EB-D836E75C2194}" srcId="{9533456A-2BEF-4ED3-9E70-6388E161097F}" destId="{412CEB28-C6FF-4E41-9599-B1253757462A}" srcOrd="0" destOrd="0" parTransId="{6798BEFF-3E4C-4F5A-9965-21DF7F0A646F}" sibTransId="{52838998-3913-4D8C-9F26-2E9783F88CDD}"/>
    <dgm:cxn modelId="{8DEF85F2-EC4E-4E58-93AD-E62E7DC971B0}" srcId="{0BC267D0-C174-489D-AEFF-460C694DA587}" destId="{9533456A-2BEF-4ED3-9E70-6388E161097F}" srcOrd="0" destOrd="0" parTransId="{A23D6890-7697-470E-AB82-DB1FE1FF2A60}" sibTransId="{A5EA0464-33F1-4F94-9FFA-8B04AAA93772}"/>
    <dgm:cxn modelId="{12256612-ADA1-4E9C-B666-8DD2014764E3}" type="presOf" srcId="{6798BEFF-3E4C-4F5A-9965-21DF7F0A646F}" destId="{8EB9B3D8-9B91-442C-81BA-F2A881DE3719}" srcOrd="0" destOrd="0" presId="urn:microsoft.com/office/officeart/2005/8/layout/hierarchy1"/>
    <dgm:cxn modelId="{CF5F5779-00F6-4EF4-97D3-4313693E20AE}" type="presOf" srcId="{0BC267D0-C174-489D-AEFF-460C694DA587}" destId="{81299131-A8E8-4659-AC84-F35D12FF5E06}" srcOrd="0" destOrd="0" presId="urn:microsoft.com/office/officeart/2005/8/layout/hierarchy1"/>
    <dgm:cxn modelId="{B8A760DC-128B-45BF-A8CC-67BFD4D5DE4C}" type="presOf" srcId="{02E2FEF7-8989-411B-AF22-84D0C831F27F}" destId="{5E303A0D-B036-4948-A9A5-ACF6C745321C}" srcOrd="0" destOrd="0" presId="urn:microsoft.com/office/officeart/2005/8/layout/hierarchy1"/>
    <dgm:cxn modelId="{AAC19B34-4B71-463B-9358-207FEE77C07E}" srcId="{9533456A-2BEF-4ED3-9E70-6388E161097F}" destId="{788C716A-6C00-4E90-A302-7897AA3A055E}" srcOrd="3" destOrd="0" parTransId="{771AD3B0-B6A3-493D-A32E-9F023C53A6D6}" sibTransId="{1EFCD375-AC21-401A-BDBA-0071501C3110}"/>
    <dgm:cxn modelId="{41A3DFBA-6282-4515-AF24-1762263C8E1D}" type="presOf" srcId="{771AD3B0-B6A3-493D-A32E-9F023C53A6D6}" destId="{BDCACCF9-4428-496A-B9F3-6B482C360BFA}" srcOrd="0" destOrd="0" presId="urn:microsoft.com/office/officeart/2005/8/layout/hierarchy1"/>
    <dgm:cxn modelId="{45978637-8ABC-4674-920E-DE49D1CA39CA}" type="presOf" srcId="{79BDFE89-A576-4D21-B65A-4AFEF6D00853}" destId="{3069F931-8B1F-4071-9C59-9624AA7FC1DC}" srcOrd="0" destOrd="0" presId="urn:microsoft.com/office/officeart/2005/8/layout/hierarchy1"/>
    <dgm:cxn modelId="{D9E46601-86BF-46B0-B5B0-286EFE6BBD49}" srcId="{9533456A-2BEF-4ED3-9E70-6388E161097F}" destId="{276B61A1-6F9D-425E-AAF4-E146C863D579}" srcOrd="4" destOrd="0" parTransId="{BCB5856B-5AAB-46C2-9FD5-DD3B4CB0CA4D}" sibTransId="{0F2CAD22-5025-4F28-8959-52E27A4B0BE7}"/>
    <dgm:cxn modelId="{B1BA97C8-7EC3-4FB1-ABD7-02C7B50DF574}" type="presOf" srcId="{50B6F8F1-AB9F-44A7-81F9-39F0278FE6EF}" destId="{E9F841D9-3F21-4E71-ADDF-6AB214E79365}" srcOrd="0" destOrd="0" presId="urn:microsoft.com/office/officeart/2005/8/layout/hierarchy1"/>
    <dgm:cxn modelId="{1EB19141-4086-463E-885E-A7A8D9C412C2}" type="presOf" srcId="{EDF741D5-8BD1-4B48-B38E-9052D092BD48}" destId="{7CD033D7-9266-4300-AF32-100F37F666F8}" srcOrd="0" destOrd="0" presId="urn:microsoft.com/office/officeart/2005/8/layout/hierarchy1"/>
    <dgm:cxn modelId="{79A97E69-31C1-4535-BF41-BF0419C8A504}" type="presOf" srcId="{9533456A-2BEF-4ED3-9E70-6388E161097F}" destId="{B84D3F02-6A73-4C83-86C6-910D21CBAB27}" srcOrd="0" destOrd="0" presId="urn:microsoft.com/office/officeart/2005/8/layout/hierarchy1"/>
    <dgm:cxn modelId="{1657EAF3-E845-4E90-9DF4-3C262FF0346A}" type="presOf" srcId="{788C716A-6C00-4E90-A302-7897AA3A055E}" destId="{5FB0EBE6-E972-41AE-9CB9-C0793B452DD4}" srcOrd="0" destOrd="0" presId="urn:microsoft.com/office/officeart/2005/8/layout/hierarchy1"/>
    <dgm:cxn modelId="{B288F1C0-F12D-4AC1-99F5-2581F582A434}" srcId="{9533456A-2BEF-4ED3-9E70-6388E161097F}" destId="{02E2FEF7-8989-411B-AF22-84D0C831F27F}" srcOrd="2" destOrd="0" parTransId="{50B6F8F1-AB9F-44A7-81F9-39F0278FE6EF}" sibTransId="{E6F4136E-D336-4C25-888F-B2A80FA6E081}"/>
    <dgm:cxn modelId="{13128B63-CFD6-4AF6-8B45-F83E4ABCECDF}" type="presOf" srcId="{276B61A1-6F9D-425E-AAF4-E146C863D579}" destId="{BFE8FECA-6F7B-4C26-BC32-F347D4B77F0C}" srcOrd="0" destOrd="0" presId="urn:microsoft.com/office/officeart/2005/8/layout/hierarchy1"/>
    <dgm:cxn modelId="{1FD661F3-28DC-4EE4-9749-7B2D6C484747}" type="presParOf" srcId="{81299131-A8E8-4659-AC84-F35D12FF5E06}" destId="{5E53C23E-D6B7-4B41-9C70-C86BD144D64A}" srcOrd="0" destOrd="0" presId="urn:microsoft.com/office/officeart/2005/8/layout/hierarchy1"/>
    <dgm:cxn modelId="{76599035-63A8-4AC9-975A-924B0C66C4F6}" type="presParOf" srcId="{5E53C23E-D6B7-4B41-9C70-C86BD144D64A}" destId="{53BCED83-7023-4B62-8A6F-27DC6577E51A}" srcOrd="0" destOrd="0" presId="urn:microsoft.com/office/officeart/2005/8/layout/hierarchy1"/>
    <dgm:cxn modelId="{FE4022A6-7812-4E27-9A34-D0BA505298C0}" type="presParOf" srcId="{53BCED83-7023-4B62-8A6F-27DC6577E51A}" destId="{45AB63D4-79A9-44D5-9084-58893EAC3729}" srcOrd="0" destOrd="0" presId="urn:microsoft.com/office/officeart/2005/8/layout/hierarchy1"/>
    <dgm:cxn modelId="{D2649916-3A97-4313-9B53-FF73B8DA725C}" type="presParOf" srcId="{53BCED83-7023-4B62-8A6F-27DC6577E51A}" destId="{B84D3F02-6A73-4C83-86C6-910D21CBAB27}" srcOrd="1" destOrd="0" presId="urn:microsoft.com/office/officeart/2005/8/layout/hierarchy1"/>
    <dgm:cxn modelId="{7B1E3104-4FB5-47D6-B61E-D8070765026B}" type="presParOf" srcId="{5E53C23E-D6B7-4B41-9C70-C86BD144D64A}" destId="{E2FDE63E-7BB6-42F8-BAE2-A16AEBABCB99}" srcOrd="1" destOrd="0" presId="urn:microsoft.com/office/officeart/2005/8/layout/hierarchy1"/>
    <dgm:cxn modelId="{AE20F324-3E98-4C7F-83AF-1BF16616F188}" type="presParOf" srcId="{E2FDE63E-7BB6-42F8-BAE2-A16AEBABCB99}" destId="{8EB9B3D8-9B91-442C-81BA-F2A881DE3719}" srcOrd="0" destOrd="0" presId="urn:microsoft.com/office/officeart/2005/8/layout/hierarchy1"/>
    <dgm:cxn modelId="{C8DD50FD-332D-421D-907C-E3279EC20BEE}" type="presParOf" srcId="{E2FDE63E-7BB6-42F8-BAE2-A16AEBABCB99}" destId="{DCFC2B4B-B6B7-45E5-943C-FEEF474CE08C}" srcOrd="1" destOrd="0" presId="urn:microsoft.com/office/officeart/2005/8/layout/hierarchy1"/>
    <dgm:cxn modelId="{45071238-722F-4141-9A31-4E57095A6148}" type="presParOf" srcId="{DCFC2B4B-B6B7-45E5-943C-FEEF474CE08C}" destId="{D7C37CAE-59C3-4C9D-9728-2B5FB846A8D4}" srcOrd="0" destOrd="0" presId="urn:microsoft.com/office/officeart/2005/8/layout/hierarchy1"/>
    <dgm:cxn modelId="{911FA4F3-9392-4C2E-8D63-F80CAB5A042B}" type="presParOf" srcId="{D7C37CAE-59C3-4C9D-9728-2B5FB846A8D4}" destId="{02805113-CC3E-4DD7-8FC0-CB7E4828262B}" srcOrd="0" destOrd="0" presId="urn:microsoft.com/office/officeart/2005/8/layout/hierarchy1"/>
    <dgm:cxn modelId="{26DC1CA9-2A64-4F67-9EF8-AEB01A617F4D}" type="presParOf" srcId="{D7C37CAE-59C3-4C9D-9728-2B5FB846A8D4}" destId="{2DF53BC5-987E-4A89-8813-0A8FD10E2562}" srcOrd="1" destOrd="0" presId="urn:microsoft.com/office/officeart/2005/8/layout/hierarchy1"/>
    <dgm:cxn modelId="{C05CAB43-0E7F-4805-AEB2-9D999EED5B8B}" type="presParOf" srcId="{DCFC2B4B-B6B7-45E5-943C-FEEF474CE08C}" destId="{7851E686-527F-4A3E-8F98-88C3350C48A8}" srcOrd="1" destOrd="0" presId="urn:microsoft.com/office/officeart/2005/8/layout/hierarchy1"/>
    <dgm:cxn modelId="{CA211D6C-44EF-40B5-86A6-1F1D062EBE04}" type="presParOf" srcId="{E2FDE63E-7BB6-42F8-BAE2-A16AEBABCB99}" destId="{7CD033D7-9266-4300-AF32-100F37F666F8}" srcOrd="2" destOrd="0" presId="urn:microsoft.com/office/officeart/2005/8/layout/hierarchy1"/>
    <dgm:cxn modelId="{5526AB68-8EA8-43CF-84A6-02F3D4D0F7AA}" type="presParOf" srcId="{E2FDE63E-7BB6-42F8-BAE2-A16AEBABCB99}" destId="{1F527774-8737-4319-B0F1-D304FD5F9CFA}" srcOrd="3" destOrd="0" presId="urn:microsoft.com/office/officeart/2005/8/layout/hierarchy1"/>
    <dgm:cxn modelId="{FCB1DDF9-3BF0-4632-A461-F49514A714C1}" type="presParOf" srcId="{1F527774-8737-4319-B0F1-D304FD5F9CFA}" destId="{8E566B68-7F90-46B4-B7BC-AAA3B0125141}" srcOrd="0" destOrd="0" presId="urn:microsoft.com/office/officeart/2005/8/layout/hierarchy1"/>
    <dgm:cxn modelId="{83F8489D-634D-425E-8DEF-AFF9764BAA1C}" type="presParOf" srcId="{8E566B68-7F90-46B4-B7BC-AAA3B0125141}" destId="{0BBB3AD7-C9D0-43DA-B689-4CF936352224}" srcOrd="0" destOrd="0" presId="urn:microsoft.com/office/officeart/2005/8/layout/hierarchy1"/>
    <dgm:cxn modelId="{650E6497-A082-4225-A6F9-4867B13997B1}" type="presParOf" srcId="{8E566B68-7F90-46B4-B7BC-AAA3B0125141}" destId="{3069F931-8B1F-4071-9C59-9624AA7FC1DC}" srcOrd="1" destOrd="0" presId="urn:microsoft.com/office/officeart/2005/8/layout/hierarchy1"/>
    <dgm:cxn modelId="{6F899EE3-8184-46B2-B745-FCFF53CBCAAB}" type="presParOf" srcId="{1F527774-8737-4319-B0F1-D304FD5F9CFA}" destId="{61ABED9A-897A-4134-AC77-47B0174EA4D9}" srcOrd="1" destOrd="0" presId="urn:microsoft.com/office/officeart/2005/8/layout/hierarchy1"/>
    <dgm:cxn modelId="{B0F8F555-00F5-4A13-9D6E-6649AD3B41B5}" type="presParOf" srcId="{E2FDE63E-7BB6-42F8-BAE2-A16AEBABCB99}" destId="{E9F841D9-3F21-4E71-ADDF-6AB214E79365}" srcOrd="4" destOrd="0" presId="urn:microsoft.com/office/officeart/2005/8/layout/hierarchy1"/>
    <dgm:cxn modelId="{12A4CF2C-112D-47BF-B711-000FF7676C46}" type="presParOf" srcId="{E2FDE63E-7BB6-42F8-BAE2-A16AEBABCB99}" destId="{95FBC0F1-9952-4F86-A326-F699A7CD96EC}" srcOrd="5" destOrd="0" presId="urn:microsoft.com/office/officeart/2005/8/layout/hierarchy1"/>
    <dgm:cxn modelId="{4D305BC5-8CCB-4CB8-AF75-B644FD483D6C}" type="presParOf" srcId="{95FBC0F1-9952-4F86-A326-F699A7CD96EC}" destId="{A2A04295-160C-44A9-B3A9-E23CE4AB0864}" srcOrd="0" destOrd="0" presId="urn:microsoft.com/office/officeart/2005/8/layout/hierarchy1"/>
    <dgm:cxn modelId="{9F756EB5-CA66-4550-8739-371BCE41AF16}" type="presParOf" srcId="{A2A04295-160C-44A9-B3A9-E23CE4AB0864}" destId="{21113FD5-5816-4E42-BB25-01EC5DB7733A}" srcOrd="0" destOrd="0" presId="urn:microsoft.com/office/officeart/2005/8/layout/hierarchy1"/>
    <dgm:cxn modelId="{694C65BC-3B8E-417F-B96A-FF7E48C619E4}" type="presParOf" srcId="{A2A04295-160C-44A9-B3A9-E23CE4AB0864}" destId="{5E303A0D-B036-4948-A9A5-ACF6C745321C}" srcOrd="1" destOrd="0" presId="urn:microsoft.com/office/officeart/2005/8/layout/hierarchy1"/>
    <dgm:cxn modelId="{DF3B9311-AA06-487F-A5D1-B675029597BF}" type="presParOf" srcId="{95FBC0F1-9952-4F86-A326-F699A7CD96EC}" destId="{851A0CB8-2384-42EB-8250-CBEE95D52691}" srcOrd="1" destOrd="0" presId="urn:microsoft.com/office/officeart/2005/8/layout/hierarchy1"/>
    <dgm:cxn modelId="{CE5E8AB1-ECCC-40BB-A7F1-845AC39CAC58}" type="presParOf" srcId="{E2FDE63E-7BB6-42F8-BAE2-A16AEBABCB99}" destId="{BDCACCF9-4428-496A-B9F3-6B482C360BFA}" srcOrd="6" destOrd="0" presId="urn:microsoft.com/office/officeart/2005/8/layout/hierarchy1"/>
    <dgm:cxn modelId="{AC9578DD-2DBC-4839-AD05-B005FB49828B}" type="presParOf" srcId="{E2FDE63E-7BB6-42F8-BAE2-A16AEBABCB99}" destId="{43FFA82A-DBC8-4CD1-8D45-19DD04DA042E}" srcOrd="7" destOrd="0" presId="urn:microsoft.com/office/officeart/2005/8/layout/hierarchy1"/>
    <dgm:cxn modelId="{4EDD6816-1F7C-415A-A378-348B31A252DB}" type="presParOf" srcId="{43FFA82A-DBC8-4CD1-8D45-19DD04DA042E}" destId="{954403A0-58B9-4FDF-AB42-E0D9F3902CAE}" srcOrd="0" destOrd="0" presId="urn:microsoft.com/office/officeart/2005/8/layout/hierarchy1"/>
    <dgm:cxn modelId="{48716EED-0B4A-479B-9A07-3F86A11C2B26}" type="presParOf" srcId="{954403A0-58B9-4FDF-AB42-E0D9F3902CAE}" destId="{ABF8ACA8-1F89-424D-801C-C29194281D1D}" srcOrd="0" destOrd="0" presId="urn:microsoft.com/office/officeart/2005/8/layout/hierarchy1"/>
    <dgm:cxn modelId="{EB74A41E-5B58-4450-916F-69143186D574}" type="presParOf" srcId="{954403A0-58B9-4FDF-AB42-E0D9F3902CAE}" destId="{5FB0EBE6-E972-41AE-9CB9-C0793B452DD4}" srcOrd="1" destOrd="0" presId="urn:microsoft.com/office/officeart/2005/8/layout/hierarchy1"/>
    <dgm:cxn modelId="{5A61D5B7-860F-4D91-9BA3-8823FD0DA9B5}" type="presParOf" srcId="{43FFA82A-DBC8-4CD1-8D45-19DD04DA042E}" destId="{4E8AF6CB-A418-4DD6-8F50-0A021A14F7A5}" srcOrd="1" destOrd="0" presId="urn:microsoft.com/office/officeart/2005/8/layout/hierarchy1"/>
    <dgm:cxn modelId="{B9F4BFAA-6348-4BF0-9B9D-C5043BF9B72A}" type="presParOf" srcId="{E2FDE63E-7BB6-42F8-BAE2-A16AEBABCB99}" destId="{E595774A-9ACF-4F2C-A8A6-024C56747479}" srcOrd="8" destOrd="0" presId="urn:microsoft.com/office/officeart/2005/8/layout/hierarchy1"/>
    <dgm:cxn modelId="{600DE91B-06FB-4677-ADF9-4346D32FDCFC}" type="presParOf" srcId="{E2FDE63E-7BB6-42F8-BAE2-A16AEBABCB99}" destId="{0252A4F4-99CF-443E-886C-1F4CFB83F342}" srcOrd="9" destOrd="0" presId="urn:microsoft.com/office/officeart/2005/8/layout/hierarchy1"/>
    <dgm:cxn modelId="{6505674D-155E-43C0-A44E-6069852B79C5}" type="presParOf" srcId="{0252A4F4-99CF-443E-886C-1F4CFB83F342}" destId="{AEA59717-F711-4167-8630-2EC52D5534F5}" srcOrd="0" destOrd="0" presId="urn:microsoft.com/office/officeart/2005/8/layout/hierarchy1"/>
    <dgm:cxn modelId="{BC7146EC-063F-4AF9-AF42-DF6CCD98F877}" type="presParOf" srcId="{AEA59717-F711-4167-8630-2EC52D5534F5}" destId="{AD31F0DB-5141-4ED6-B804-A38B6AD3863B}" srcOrd="0" destOrd="0" presId="urn:microsoft.com/office/officeart/2005/8/layout/hierarchy1"/>
    <dgm:cxn modelId="{545FBCFB-46D9-4A16-A3D2-559346CE2275}" type="presParOf" srcId="{AEA59717-F711-4167-8630-2EC52D5534F5}" destId="{BFE8FECA-6F7B-4C26-BC32-F347D4B77F0C}" srcOrd="1" destOrd="0" presId="urn:microsoft.com/office/officeart/2005/8/layout/hierarchy1"/>
    <dgm:cxn modelId="{2612EC9E-EAD4-4903-933A-628D67339945}" type="presParOf" srcId="{0252A4F4-99CF-443E-886C-1F4CFB83F342}" destId="{09F94D05-32D3-4583-B549-A197921B19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5774A-9ACF-4F2C-A8A6-024C56747479}">
      <dsp:nvSpPr>
        <dsp:cNvPr id="0" name=""/>
        <dsp:cNvSpPr/>
      </dsp:nvSpPr>
      <dsp:spPr>
        <a:xfrm>
          <a:off x="4240525" y="1766991"/>
          <a:ext cx="3517984" cy="418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6"/>
              </a:lnTo>
              <a:lnTo>
                <a:pt x="3517984" y="285236"/>
              </a:lnTo>
              <a:lnTo>
                <a:pt x="3517984" y="418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ACCF9-4428-496A-B9F3-6B482C360BFA}">
      <dsp:nvSpPr>
        <dsp:cNvPr id="0" name=""/>
        <dsp:cNvSpPr/>
      </dsp:nvSpPr>
      <dsp:spPr>
        <a:xfrm>
          <a:off x="4240525" y="1766991"/>
          <a:ext cx="1758992" cy="418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6"/>
              </a:lnTo>
              <a:lnTo>
                <a:pt x="1758992" y="285236"/>
              </a:lnTo>
              <a:lnTo>
                <a:pt x="1758992" y="418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841D9-3F21-4E71-ADDF-6AB214E79365}">
      <dsp:nvSpPr>
        <dsp:cNvPr id="0" name=""/>
        <dsp:cNvSpPr/>
      </dsp:nvSpPr>
      <dsp:spPr>
        <a:xfrm>
          <a:off x="4194805" y="1766991"/>
          <a:ext cx="91440" cy="4185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033D7-9266-4300-AF32-100F37F666F8}">
      <dsp:nvSpPr>
        <dsp:cNvPr id="0" name=""/>
        <dsp:cNvSpPr/>
      </dsp:nvSpPr>
      <dsp:spPr>
        <a:xfrm>
          <a:off x="2481533" y="1766991"/>
          <a:ext cx="1758992" cy="418560"/>
        </a:xfrm>
        <a:custGeom>
          <a:avLst/>
          <a:gdLst/>
          <a:ahLst/>
          <a:cxnLst/>
          <a:rect l="0" t="0" r="0" b="0"/>
          <a:pathLst>
            <a:path>
              <a:moveTo>
                <a:pt x="1758992" y="0"/>
              </a:moveTo>
              <a:lnTo>
                <a:pt x="1758992" y="285236"/>
              </a:lnTo>
              <a:lnTo>
                <a:pt x="0" y="285236"/>
              </a:lnTo>
              <a:lnTo>
                <a:pt x="0" y="418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9B3D8-9B91-442C-81BA-F2A881DE3719}">
      <dsp:nvSpPr>
        <dsp:cNvPr id="0" name=""/>
        <dsp:cNvSpPr/>
      </dsp:nvSpPr>
      <dsp:spPr>
        <a:xfrm>
          <a:off x="722541" y="1766991"/>
          <a:ext cx="3517984" cy="418560"/>
        </a:xfrm>
        <a:custGeom>
          <a:avLst/>
          <a:gdLst/>
          <a:ahLst/>
          <a:cxnLst/>
          <a:rect l="0" t="0" r="0" b="0"/>
          <a:pathLst>
            <a:path>
              <a:moveTo>
                <a:pt x="3517984" y="0"/>
              </a:moveTo>
              <a:lnTo>
                <a:pt x="3517984" y="285236"/>
              </a:lnTo>
              <a:lnTo>
                <a:pt x="0" y="285236"/>
              </a:lnTo>
              <a:lnTo>
                <a:pt x="0" y="418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B63D4-79A9-44D5-9084-58893EAC3729}">
      <dsp:nvSpPr>
        <dsp:cNvPr id="0" name=""/>
        <dsp:cNvSpPr/>
      </dsp:nvSpPr>
      <dsp:spPr>
        <a:xfrm>
          <a:off x="2864429" y="853114"/>
          <a:ext cx="2752192" cy="91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D3F02-6A73-4C83-86C6-910D21CBAB27}">
      <dsp:nvSpPr>
        <dsp:cNvPr id="0" name=""/>
        <dsp:cNvSpPr/>
      </dsp:nvSpPr>
      <dsp:spPr>
        <a:xfrm>
          <a:off x="3024337" y="1005027"/>
          <a:ext cx="2752192" cy="913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психолого-педагогическое сопровождение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1104" y="1031794"/>
        <a:ext cx="2698658" cy="860342"/>
      </dsp:txXfrm>
    </dsp:sp>
    <dsp:sp modelId="{02805113-CC3E-4DD7-8FC0-CB7E4828262B}">
      <dsp:nvSpPr>
        <dsp:cNvPr id="0" name=""/>
        <dsp:cNvSpPr/>
      </dsp:nvSpPr>
      <dsp:spPr>
        <a:xfrm>
          <a:off x="2953" y="2185551"/>
          <a:ext cx="1439175" cy="91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53BC5-987E-4A89-8813-0A8FD10E2562}">
      <dsp:nvSpPr>
        <dsp:cNvPr id="0" name=""/>
        <dsp:cNvSpPr/>
      </dsp:nvSpPr>
      <dsp:spPr>
        <a:xfrm>
          <a:off x="162861" y="2337464"/>
          <a:ext cx="1439175" cy="913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педагог-психолог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628" y="2364231"/>
        <a:ext cx="1385641" cy="860342"/>
      </dsp:txXfrm>
    </dsp:sp>
    <dsp:sp modelId="{0BBB3AD7-C9D0-43DA-B689-4CF936352224}">
      <dsp:nvSpPr>
        <dsp:cNvPr id="0" name=""/>
        <dsp:cNvSpPr/>
      </dsp:nvSpPr>
      <dsp:spPr>
        <a:xfrm>
          <a:off x="1761945" y="2185551"/>
          <a:ext cx="1439175" cy="91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9F931-8B1F-4071-9C59-9624AA7FC1DC}">
      <dsp:nvSpPr>
        <dsp:cNvPr id="0" name=""/>
        <dsp:cNvSpPr/>
      </dsp:nvSpPr>
      <dsp:spPr>
        <a:xfrm>
          <a:off x="1921854" y="2337464"/>
          <a:ext cx="1439175" cy="913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учитель-логопед</a:t>
          </a:r>
        </a:p>
      </dsp:txBody>
      <dsp:txXfrm>
        <a:off x="1948621" y="2364231"/>
        <a:ext cx="1385641" cy="860342"/>
      </dsp:txXfrm>
    </dsp:sp>
    <dsp:sp modelId="{21113FD5-5816-4E42-BB25-01EC5DB7733A}">
      <dsp:nvSpPr>
        <dsp:cNvPr id="0" name=""/>
        <dsp:cNvSpPr/>
      </dsp:nvSpPr>
      <dsp:spPr>
        <a:xfrm>
          <a:off x="3520938" y="2185551"/>
          <a:ext cx="1439175" cy="91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3A0D-B036-4948-A9A5-ACF6C745321C}">
      <dsp:nvSpPr>
        <dsp:cNvPr id="0" name=""/>
        <dsp:cNvSpPr/>
      </dsp:nvSpPr>
      <dsp:spPr>
        <a:xfrm>
          <a:off x="3680846" y="2337464"/>
          <a:ext cx="1439175" cy="913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учитель-дефектолог</a:t>
          </a:r>
        </a:p>
      </dsp:txBody>
      <dsp:txXfrm>
        <a:off x="3707613" y="2364231"/>
        <a:ext cx="1385641" cy="860342"/>
      </dsp:txXfrm>
    </dsp:sp>
    <dsp:sp modelId="{ABF8ACA8-1F89-424D-801C-C29194281D1D}">
      <dsp:nvSpPr>
        <dsp:cNvPr id="0" name=""/>
        <dsp:cNvSpPr/>
      </dsp:nvSpPr>
      <dsp:spPr>
        <a:xfrm>
          <a:off x="5279930" y="2185551"/>
          <a:ext cx="1439175" cy="91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EBE6-E972-41AE-9CB9-C0793B452DD4}">
      <dsp:nvSpPr>
        <dsp:cNvPr id="0" name=""/>
        <dsp:cNvSpPr/>
      </dsp:nvSpPr>
      <dsp:spPr>
        <a:xfrm>
          <a:off x="5439838" y="2337464"/>
          <a:ext cx="1439175" cy="913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социальный педагог</a:t>
          </a:r>
        </a:p>
      </dsp:txBody>
      <dsp:txXfrm>
        <a:off x="5466605" y="2364231"/>
        <a:ext cx="1385641" cy="860342"/>
      </dsp:txXfrm>
    </dsp:sp>
    <dsp:sp modelId="{AD31F0DB-5141-4ED6-B804-A38B6AD3863B}">
      <dsp:nvSpPr>
        <dsp:cNvPr id="0" name=""/>
        <dsp:cNvSpPr/>
      </dsp:nvSpPr>
      <dsp:spPr>
        <a:xfrm>
          <a:off x="7038922" y="2185551"/>
          <a:ext cx="1439175" cy="913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8FECA-6F7B-4C26-BC32-F347D4B77F0C}">
      <dsp:nvSpPr>
        <dsp:cNvPr id="0" name=""/>
        <dsp:cNvSpPr/>
      </dsp:nvSpPr>
      <dsp:spPr>
        <a:xfrm>
          <a:off x="7198831" y="2337464"/>
          <a:ext cx="1439175" cy="913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тьютор</a:t>
          </a:r>
          <a:endParaRPr lang="ru-RU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5598" y="2364231"/>
        <a:ext cx="1385641" cy="86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1E5B-4AC4-4C41-97CC-62B412986435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12B1-E5F1-4E50-81A6-797EE87FD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8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22B-1E19-4D93-8404-65C21DC7EDFA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9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612B-B1A9-4E62-BAE2-CC3AA4D67E55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17EB-28A4-4797-965B-C2B25A451AC4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6D3D-15E4-4648-8568-B00E39D32EED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F1C0-750C-4831-9CE1-1360CC93A3AD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9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EAA1-EFA9-496C-9913-A7CB4864E572}" type="datetime1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159-3BDD-4BAE-B617-CD48E68D7547}" type="datetime1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8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8ACE-5220-443A-AAE9-46A6E89DEEF7}" type="datetime1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2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7BF-903A-461D-B987-96892BF274F3}" type="datetime1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9146-D2F9-4C0F-AC44-52709DE536A3}" type="datetime1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8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443C-A518-4A43-9421-69FCC63BDDBA}" type="datetime1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6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CBE7-9BD2-4AB0-B878-021834B42C9B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1574-9E2B-4825-BEFD-A861B0D36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5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3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науки Курганской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229200"/>
            <a:ext cx="3290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Фомина Л.И.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ЦПМПК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Курганской области</a:t>
            </a:r>
            <a:endParaRPr lang="ru-RU" sz="2000" dirty="0"/>
          </a:p>
        </p:txBody>
      </p:sp>
      <p:pic>
        <p:nvPicPr>
          <p:cNvPr id="5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11" y="1484784"/>
            <a:ext cx="1222574" cy="122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186" y="2924944"/>
            <a:ext cx="8650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психолого-педагогического сопровождения обучающихся с РАС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инклюзивной образовательной организации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17" y="1700808"/>
            <a:ext cx="8173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Одной из задач учителя-логопеда является и оказание методической поддержки учителям, обучающим ребенка с РАС по: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организации и соблюдению речевого режима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организации и содержания оценочных процедур по учебным предметам в зависимости от уровня речевого развития ребёнка с РАС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организации консультаций для адаптации текстов и других дидактических и раздаточных материалов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590" y="1166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11744" r="11185" b="28442"/>
          <a:stretch/>
        </p:blipFill>
        <p:spPr bwMode="auto">
          <a:xfrm>
            <a:off x="5364088" y="3978355"/>
            <a:ext cx="3491880" cy="266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1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3573016"/>
            <a:ext cx="2448272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организация работы с родителями класса, в котором обучается ребенок с РАС, а также с родителями ребёнка с РАС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0995" y="1620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Социальный педагог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функция социального педагога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осуществление контроля за соблюдением прав ребенка с РАС на образование.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7290" y="2450713"/>
            <a:ext cx="2808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социального педагога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73015"/>
            <a:ext cx="2448272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осуществление взаимодействия с учреждениями социальной защиты, органами опеки, общественными организациями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5091" y="3573016"/>
            <a:ext cx="3312368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организация участия ребенка с РАС (по возможности) в школьных и внешкольных мероприятиях, в структурах системы дополнительного образования</a:t>
            </a: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1403648" y="3158599"/>
            <a:ext cx="3137798" cy="414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4541446" y="3158599"/>
            <a:ext cx="9829" cy="4144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2" idx="0"/>
          </p:cNvCxnSpPr>
          <p:nvPr/>
        </p:nvCxnSpPr>
        <p:spPr>
          <a:xfrm>
            <a:off x="4541446" y="3158599"/>
            <a:ext cx="3126898" cy="4144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1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 время урока помогает ребенку: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ориентироваться в последовательности необходимых действий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понимать инструкции учителя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сгладить остроту эпизодов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дезадаптивного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поведения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 мере возможности вступать в общение со сверстниками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7032" y="4437112"/>
            <a:ext cx="5103440" cy="14773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психолого-педагогический консилиум образовательной организации после прохождения ребенком с РАС диагностического периода в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437112"/>
            <a:ext cx="2376264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психолого-медико-педагогическая комиссия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3665" y="310900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сопровождения ребенка с РАС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определяет</a:t>
            </a:r>
          </a:p>
        </p:txBody>
      </p:sp>
      <p:cxnSp>
        <p:nvCxnSpPr>
          <p:cNvPr id="8" name="Прямая со стрелкой 7"/>
          <p:cNvCxnSpPr>
            <a:stCxn id="6" idx="2"/>
            <a:endCxn id="5" idx="0"/>
          </p:cNvCxnSpPr>
          <p:nvPr/>
        </p:nvCxnSpPr>
        <p:spPr>
          <a:xfrm flipH="1">
            <a:off x="1727684" y="4032338"/>
            <a:ext cx="2474193" cy="404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4" idx="0"/>
          </p:cNvCxnSpPr>
          <p:nvPr/>
        </p:nvCxnSpPr>
        <p:spPr>
          <a:xfrm>
            <a:off x="4201877" y="4032338"/>
            <a:ext cx="2066875" cy="404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03" y="1975483"/>
            <a:ext cx="1600610" cy="16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1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85" y="1772816"/>
            <a:ext cx="84249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Трудности управления собственным поведением в рамках обучения ребенка с РАС в классе, мешающие обучению как самого ребенка с РАС, так и остальным обучающимся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Трудности понимания инструкции учителя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«Яркие» проявления аффективных вспышек, агрессивные 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аутоагрессивные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проявления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Трудности организации собственной продуктивной деятельности, как во время уроков, так и на переменах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Трудности организации деятельности в быту и самообслуживании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80157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показания для назначения поддержки ребенка с РАС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тьютором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5" y="4973692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5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5313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Некоторым детям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необходим на протяжении всего периода обучения в образовательной организации для сопровождения всех учебных и режимных моментов.</a:t>
            </a:r>
          </a:p>
          <a:p>
            <a:pPr indent="4476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по мере адаптации ребенка с РАС в образовательной организации помощь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сокращается и может быть регламентирована конкретным учебным предметом (физкультура, математика и т.п.).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4385" y="1886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969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коррекция проявлений нежелательного поведения на уроках и (или) переменах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организация деятельности ребенка с РАС в рамках фронтального урока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развитие коммуникативных навыков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адаптации учебного материала в соответствии с рекомендациями учителя-дефектолога, учителя-логопеда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развитие социально-бытовых навыков (переодевание, прием пищи и т.д.)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5" y="1087438"/>
            <a:ext cx="341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9237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Адрес нашего сайта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429309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45.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97" y="343539"/>
            <a:ext cx="1769590" cy="17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232178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Специальные требования ФГОС и ФАОП НОО и ООО предназначены для учета особых образовательных потребностей обучающихся с РАС в процессе получения образования, обеспечения продвижения в социальном и личностном развитии.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1886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и ФАОП НОО и ФАОП ООО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75" y="293160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ФГОС и ФАОП НОО и ФАОП ООО нормативно закрепляются дифференцированно уровни образования для каждой категории обучающихся с РАС, вариативные условия организации их обучения, определяются:</a:t>
            </a:r>
          </a:p>
          <a:p>
            <a:pPr lvl="0" indent="447675" algn="just"/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47675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объем теоретических знаний («академический компонент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47675" algn="just"/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47675" algn="just"/>
            <a:r>
              <a:rPr lang="ru-RU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практических умений («жизненная компетенция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4" y="1340768"/>
            <a:ext cx="8245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адекватной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общим и особым образовательным потребностям для ребенка с РАС, открытой для его родителей (законных представителей), гарантирующей сохранение и укрепление физического и психологического здоровья обучающихся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6064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Основное условие обучения детей с РАС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149080"/>
            <a:ext cx="4572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рекомендации ПМПК – официальный документ, определяющий программу обучения и специальные условия для обучения и воспитания ребенка с ОВЗ, в том числе и РАС.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044" y="3244334"/>
            <a:ext cx="284482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условия обучения детей с РАС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491880" y="3447202"/>
            <a:ext cx="288032" cy="138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244334"/>
            <a:ext cx="4589754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прописывает ПМПК в заключении и рекомендациях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0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с РАС имеет в своем психофизическом развитии проблемные зоны: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речевого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мутизм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(отсутствие речи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эхолалия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трудности понимания вербальной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неправильное употребление личных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местоимений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нарушение семантики,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неологизмы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-нарушение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просодики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Один из наиболее сложных вариантов речевого недоразвития у детей с РАС – это отсутствие вербальной речи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мутизм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Данный вид нарушения требует проведения в дальнейшей коррекционной работе обучения ребенка с РАС альтернативным способам коммуникации и адаптации учителем всего дидактического материала.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психофизического развития обучающихся с РАС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5852" r="12414"/>
          <a:stretch/>
        </p:blipFill>
        <p:spPr bwMode="auto">
          <a:xfrm>
            <a:off x="6660232" y="3879141"/>
            <a:ext cx="2336949" cy="29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897" y="126876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гипо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/гиперчувствительность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сенсорным раздражителям, которые проявляются в следующем: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боязнь громких голосов, шума, чужого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плача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боязнь чужих тактильных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прикосновений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раздражительность к яркому свету, блестящим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трудности пространственной ориентировки приводит к значительному усложнению учебного процесса ребенка с РАС. Это проявляется: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 нарушенной ориентировке в тетради, потерей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 несформированности графического образа букв, цифр, зеркальности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психофизического развития обучающихся с РАС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3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обучающихся с РАС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1978401"/>
              </p:ext>
            </p:extLst>
          </p:nvPr>
        </p:nvGraphicFramePr>
        <p:xfrm>
          <a:off x="236662" y="997189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3292485" y="4736926"/>
            <a:ext cx="2775053" cy="197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0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605" y="5517232"/>
            <a:ext cx="8140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групповая\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минигрупповая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прикладной анализ поведения (АВА) и состояние поведенческого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консультирование родителей (законных представителей)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219" y="11663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017" y="1363317"/>
            <a:ext cx="187851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ребенка с РАС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92696"/>
            <a:ext cx="604867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коммуникативные навыки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проводит профилактическую работу по профилактике и коррекции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дезадаптивного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поведения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проводит коррекционную работу по активизации и устранению (сглаживанию) нарушений в развитии познавательной сферы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11760" y="148478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605" y="310031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коррекционной работы педагога-психолога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605" y="3494764"/>
            <a:ext cx="5616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формирование учебного поведения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формирование социально-бытовых навыков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формирование коммуникативных навыков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развитие познавательной сферы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эмоционально-личностное развитие ребенка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564" y="5143064"/>
            <a:ext cx="8898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коррекционной работы педагога-психолога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1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661248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целью работы учителя-дефектолога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ребенком с РАС является преодоление трудностей к самостоятельному получению им знаний наравне с другими обучающимися. </a:t>
            </a:r>
          </a:p>
          <a:p>
            <a:pPr indent="2667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со стороны учителя-дефектолога оказывается до тех пор, пока ученик с РАС не сможет овладеть учебными навыками при создании специальных условий.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4624"/>
            <a:ext cx="539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55099"/>
            <a:ext cx="1709936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работы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535133"/>
            <a:ext cx="6912768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формирование базовых предпосылок учебной деятельности (понимание инструкций, навыков работы по образцу, сопряженной учебной деятельности и т.д.)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ликвидация пробелов в программном материале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формирование навыков альтернативной коммуникации, глобального чтения и т.д.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коррекция навыков, препятствующих успешному овладению программным материалом: </a:t>
            </a:r>
          </a:p>
          <a:p>
            <a:pPr marL="2667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развитие мелкой моторики</a:t>
            </a:r>
          </a:p>
          <a:p>
            <a:pPr marL="2667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зрительно-моторной координации </a:t>
            </a:r>
          </a:p>
          <a:p>
            <a:pPr marL="2667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пространственной ориентировки</a:t>
            </a:r>
          </a:p>
          <a:p>
            <a:pPr marL="2667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расширение продолжительности продуктивной деятельности</a:t>
            </a:r>
          </a:p>
          <a:p>
            <a:pPr marL="266700"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упорядочивание почерка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5) развитие социально-бытовых навыков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6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74" y="3140968"/>
            <a:ext cx="87031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формирование коммуникативной стороны речи: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альтернативной коммуникации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диалоговой речи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формулировке ответов на поставленные вопросы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умению самостоятельно задавать вопросы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формирование понимания обращенной речи (понимание инструкций, коротких текстов, диалогов, содержания предметной или сюжетной картинки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профилактика и коррекция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дисграфии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обучение чтению и письму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590" y="1166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3843" y="692696"/>
            <a:ext cx="1083990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3905" y="1513013"/>
            <a:ext cx="193357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грамматического строя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4219" y="2564904"/>
            <a:ext cx="282323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069" y="1525344"/>
            <a:ext cx="2104667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преодоление фонетико-фонематического недоразвития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8436" y="1525344"/>
            <a:ext cx="208823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коррекция звукопроизношения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91122" y="1515779"/>
            <a:ext cx="22860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над темпо-мелодической стороной речи</a:t>
            </a:r>
            <a:endParaRPr lang="ru-RU" sz="1600" dirty="0"/>
          </a:p>
        </p:txBody>
      </p:sp>
      <p:cxnSp>
        <p:nvCxnSpPr>
          <p:cNvPr id="14" name="Прямая со стрелкой 13"/>
          <p:cNvCxnSpPr>
            <a:stCxn id="4" idx="2"/>
            <a:endCxn id="10" idx="0"/>
          </p:cNvCxnSpPr>
          <p:nvPr/>
        </p:nvCxnSpPr>
        <p:spPr>
          <a:xfrm flipH="1">
            <a:off x="1143403" y="1062028"/>
            <a:ext cx="3222435" cy="4633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11" idx="0"/>
          </p:cNvCxnSpPr>
          <p:nvPr/>
        </p:nvCxnSpPr>
        <p:spPr>
          <a:xfrm flipH="1">
            <a:off x="3372553" y="1062028"/>
            <a:ext cx="993285" cy="4633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12" idx="0"/>
          </p:cNvCxnSpPr>
          <p:nvPr/>
        </p:nvCxnSpPr>
        <p:spPr>
          <a:xfrm>
            <a:off x="4365838" y="1062028"/>
            <a:ext cx="1368284" cy="453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5" idx="0"/>
          </p:cNvCxnSpPr>
          <p:nvPr/>
        </p:nvCxnSpPr>
        <p:spPr>
          <a:xfrm>
            <a:off x="4365838" y="1062028"/>
            <a:ext cx="3624854" cy="4509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1574-9E2B-4825-BEFD-A861B0D36B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77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1047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21</cp:revision>
  <cp:lastPrinted>2024-08-12T07:02:31Z</cp:lastPrinted>
  <dcterms:created xsi:type="dcterms:W3CDTF">2024-08-12T03:35:32Z</dcterms:created>
  <dcterms:modified xsi:type="dcterms:W3CDTF">2024-09-23T04:02:57Z</dcterms:modified>
</cp:coreProperties>
</file>