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21"/>
  </p:notesMasterIdLst>
  <p:handoutMasterIdLst>
    <p:handoutMasterId r:id="rId22"/>
  </p:handoutMasterIdLst>
  <p:sldIdLst>
    <p:sldId id="286" r:id="rId5"/>
    <p:sldId id="262" r:id="rId6"/>
    <p:sldId id="289" r:id="rId7"/>
    <p:sldId id="290" r:id="rId8"/>
    <p:sldId id="264" r:id="rId9"/>
    <p:sldId id="265" r:id="rId10"/>
    <p:sldId id="276" r:id="rId11"/>
    <p:sldId id="269" r:id="rId12"/>
    <p:sldId id="277" r:id="rId13"/>
    <p:sldId id="284" r:id="rId14"/>
    <p:sldId id="271" r:id="rId15"/>
    <p:sldId id="272" r:id="rId16"/>
    <p:sldId id="273" r:id="rId17"/>
    <p:sldId id="274" r:id="rId18"/>
    <p:sldId id="281" r:id="rId19"/>
    <p:sldId id="285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>
        <p:scale>
          <a:sx n="114" d="100"/>
          <a:sy n="114" d="100"/>
        </p:scale>
        <p:origin x="-14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D55D0-D80A-4465-97CA-1F68FDC25466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064EB1-E966-47BA-B66D-136486AF0A31}">
      <dgm:prSet phldrT="[Текст]" custT="1"/>
      <dgm:spPr/>
      <dgm:t>
        <a:bodyPr/>
        <a:lstStyle/>
        <a:p>
          <a:r>
            <a:rPr lang="ru-RU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Наблюдение</a:t>
          </a:r>
          <a:endParaRPr lang="ru-RU" sz="16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D7AB87-08F8-4601-A8F1-62B86310B3CF}" type="parTrans" cxnId="{43884E5E-6E8C-4AB8-B10E-42B5729A9256}">
      <dgm:prSet/>
      <dgm:spPr/>
      <dgm:t>
        <a:bodyPr/>
        <a:lstStyle/>
        <a:p>
          <a:endParaRPr lang="ru-RU"/>
        </a:p>
      </dgm:t>
    </dgm:pt>
    <dgm:pt modelId="{B266192B-3744-42F5-B949-C764F68E4BF2}" type="sibTrans" cxnId="{43884E5E-6E8C-4AB8-B10E-42B5729A9256}">
      <dgm:prSet/>
      <dgm:spPr/>
      <dgm:t>
        <a:bodyPr/>
        <a:lstStyle/>
        <a:p>
          <a:endParaRPr lang="ru-RU"/>
        </a:p>
      </dgm:t>
    </dgm:pt>
    <dgm:pt modelId="{9D10339D-D670-4767-B488-D568F2CA1064}">
      <dgm:prSet phldrT="[Текст]" custT="1"/>
      <dgm:spPr/>
      <dgm:t>
        <a:bodyPr/>
        <a:lstStyle/>
        <a:p>
          <a:r>
            <a:rPr lang="ru-RU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Обращение </a:t>
          </a:r>
          <a:r>
            <a:rPr lang="ru-RU" sz="16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ППк</a:t>
          </a:r>
          <a:endParaRPr lang="ru-RU" sz="16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E21AC6F-5C1C-406A-9B18-23B1C3F68CAC}" type="parTrans" cxnId="{1453F113-634E-4065-81DF-F199B3862D78}">
      <dgm:prSet/>
      <dgm:spPr/>
      <dgm:t>
        <a:bodyPr/>
        <a:lstStyle/>
        <a:p>
          <a:endParaRPr lang="ru-RU"/>
        </a:p>
      </dgm:t>
    </dgm:pt>
    <dgm:pt modelId="{CC3F7EFE-9944-4DA4-ADF4-7625C00A7E61}" type="sibTrans" cxnId="{1453F113-634E-4065-81DF-F199B3862D78}">
      <dgm:prSet/>
      <dgm:spPr/>
      <dgm:t>
        <a:bodyPr/>
        <a:lstStyle/>
        <a:p>
          <a:endParaRPr lang="ru-RU"/>
        </a:p>
      </dgm:t>
    </dgm:pt>
    <dgm:pt modelId="{276ED16A-81E5-4F34-B946-AF1822912D7E}">
      <dgm:prSet phldrT="[Текст]" custT="1"/>
      <dgm:spPr/>
      <dgm:t>
        <a:bodyPr/>
        <a:lstStyle/>
        <a:p>
          <a:r>
            <a:rPr lang="ru-RU" sz="1600" b="0" dirty="0" smtClean="0">
              <a:latin typeface="Arial" pitchFamily="34" charset="0"/>
              <a:cs typeface="Arial" pitchFamily="34" charset="0"/>
            </a:rPr>
            <a:t>Информирование родителей (ЗП)</a:t>
          </a:r>
          <a:endParaRPr lang="ru-RU" sz="1600" b="0" dirty="0">
            <a:latin typeface="Arial" pitchFamily="34" charset="0"/>
            <a:cs typeface="Arial" pitchFamily="34" charset="0"/>
          </a:endParaRPr>
        </a:p>
      </dgm:t>
    </dgm:pt>
    <dgm:pt modelId="{42B0569B-B11C-41A2-88B4-44F68402EABE}" type="parTrans" cxnId="{804448DB-9240-42CE-B20C-226C3ED4A60A}">
      <dgm:prSet/>
      <dgm:spPr/>
      <dgm:t>
        <a:bodyPr/>
        <a:lstStyle/>
        <a:p>
          <a:endParaRPr lang="ru-RU"/>
        </a:p>
      </dgm:t>
    </dgm:pt>
    <dgm:pt modelId="{C20B2637-6CD1-43CF-9DC7-778A42669539}" type="sibTrans" cxnId="{804448DB-9240-42CE-B20C-226C3ED4A60A}">
      <dgm:prSet/>
      <dgm:spPr/>
      <dgm:t>
        <a:bodyPr/>
        <a:lstStyle/>
        <a:p>
          <a:endParaRPr lang="ru-RU"/>
        </a:p>
      </dgm:t>
    </dgm:pt>
    <dgm:pt modelId="{B3188DB5-5A49-4FEB-AA85-507339151F34}">
      <dgm:prSet phldrT="[Текст]" custT="1"/>
      <dgm:spPr/>
      <dgm:t>
        <a:bodyPr/>
        <a:lstStyle/>
        <a:p>
          <a:r>
            <a:rPr lang="ru-RU" sz="1600" b="0" dirty="0" smtClean="0">
              <a:latin typeface="Arial" pitchFamily="34" charset="0"/>
              <a:cs typeface="Arial" pitchFamily="34" charset="0"/>
            </a:rPr>
            <a:t>Обследование специалистами </a:t>
          </a:r>
          <a:r>
            <a:rPr lang="ru-RU" sz="1600" b="0" dirty="0" err="1" smtClean="0">
              <a:latin typeface="Arial" pitchFamily="34" charset="0"/>
              <a:cs typeface="Arial" pitchFamily="34" charset="0"/>
            </a:rPr>
            <a:t>ППк</a:t>
          </a:r>
          <a:endParaRPr lang="ru-RU" sz="1600" b="0" dirty="0">
            <a:latin typeface="Arial" pitchFamily="34" charset="0"/>
            <a:cs typeface="Arial" pitchFamily="34" charset="0"/>
          </a:endParaRPr>
        </a:p>
      </dgm:t>
    </dgm:pt>
    <dgm:pt modelId="{C1BC7FC0-C6E3-4254-887F-BF6DDB6E7B69}" type="parTrans" cxnId="{88759E90-A939-4E00-B794-A4C6DE1C41DE}">
      <dgm:prSet/>
      <dgm:spPr/>
      <dgm:t>
        <a:bodyPr/>
        <a:lstStyle/>
        <a:p>
          <a:endParaRPr lang="ru-RU"/>
        </a:p>
      </dgm:t>
    </dgm:pt>
    <dgm:pt modelId="{1F5E2CC1-34E5-4438-BAB1-7EF6A89D07F3}" type="sibTrans" cxnId="{88759E90-A939-4E00-B794-A4C6DE1C41DE}">
      <dgm:prSet/>
      <dgm:spPr/>
      <dgm:t>
        <a:bodyPr/>
        <a:lstStyle/>
        <a:p>
          <a:endParaRPr lang="ru-RU"/>
        </a:p>
      </dgm:t>
    </dgm:pt>
    <dgm:pt modelId="{68E28F3F-656F-4EDA-9598-979D44011C16}">
      <dgm:prSet phldrT="[Текст]" custT="1"/>
      <dgm:spPr/>
      <dgm:t>
        <a:bodyPr/>
        <a:lstStyle/>
        <a:p>
          <a:r>
            <a:rPr lang="ru-RU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Заседание </a:t>
          </a:r>
          <a:r>
            <a:rPr lang="ru-RU" sz="16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ППк</a:t>
          </a:r>
          <a:endParaRPr lang="ru-RU" sz="16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0A5760F-F6F6-4A15-AEE2-A5B146E3370F}" type="parTrans" cxnId="{E5D088C6-DB26-48EA-904B-8B1BA2CFF349}">
      <dgm:prSet/>
      <dgm:spPr/>
      <dgm:t>
        <a:bodyPr/>
        <a:lstStyle/>
        <a:p>
          <a:endParaRPr lang="ru-RU"/>
        </a:p>
      </dgm:t>
    </dgm:pt>
    <dgm:pt modelId="{F878EC2E-19EA-4740-836D-8538D74827C6}" type="sibTrans" cxnId="{E5D088C6-DB26-48EA-904B-8B1BA2CFF349}">
      <dgm:prSet/>
      <dgm:spPr/>
      <dgm:t>
        <a:bodyPr/>
        <a:lstStyle/>
        <a:p>
          <a:endParaRPr lang="ru-RU"/>
        </a:p>
      </dgm:t>
    </dgm:pt>
    <dgm:pt modelId="{6510D9D7-85C3-4979-9F86-00245E486BE5}">
      <dgm:prSet phldrT="[Текст]" custT="1"/>
      <dgm:spPr/>
      <dgm:t>
        <a:bodyPr/>
        <a:lstStyle/>
        <a:p>
          <a:r>
            <a:rPr lang="ru-RU" sz="1600" b="0" dirty="0" smtClean="0">
              <a:latin typeface="Arial" pitchFamily="34" charset="0"/>
              <a:cs typeface="Arial" pitchFamily="34" charset="0"/>
            </a:rPr>
            <a:t>Разработка плана ПП </a:t>
          </a:r>
          <a:r>
            <a:rPr lang="ru-RU" sz="1600" b="0" dirty="0" smtClean="0">
              <a:latin typeface="Arial" pitchFamily="34" charset="0"/>
              <a:cs typeface="Arial" pitchFamily="34" charset="0"/>
            </a:rPr>
            <a:t>сопровождения </a:t>
          </a:r>
          <a:r>
            <a:rPr lang="ru-RU" sz="1600" b="0" dirty="0" smtClean="0">
              <a:latin typeface="Arial" pitchFamily="34" charset="0"/>
              <a:cs typeface="Arial" pitchFamily="34" charset="0"/>
            </a:rPr>
            <a:t>обучающегося</a:t>
          </a:r>
          <a:endParaRPr lang="ru-RU" sz="1600" b="0" dirty="0">
            <a:latin typeface="Arial" pitchFamily="34" charset="0"/>
            <a:cs typeface="Arial" pitchFamily="34" charset="0"/>
          </a:endParaRPr>
        </a:p>
      </dgm:t>
    </dgm:pt>
    <dgm:pt modelId="{AB119339-2FC3-4BEB-B109-C595606D597D}" type="parTrans" cxnId="{CB6F310F-4470-4536-A93B-A1A2A50E8EE0}">
      <dgm:prSet/>
      <dgm:spPr/>
      <dgm:t>
        <a:bodyPr/>
        <a:lstStyle/>
        <a:p>
          <a:endParaRPr lang="ru-RU"/>
        </a:p>
      </dgm:t>
    </dgm:pt>
    <dgm:pt modelId="{1BE27DA4-E964-4257-ACE6-39979696178A}" type="sibTrans" cxnId="{CB6F310F-4470-4536-A93B-A1A2A50E8EE0}">
      <dgm:prSet/>
      <dgm:spPr/>
      <dgm:t>
        <a:bodyPr/>
        <a:lstStyle/>
        <a:p>
          <a:endParaRPr lang="ru-RU"/>
        </a:p>
      </dgm:t>
    </dgm:pt>
    <dgm:pt modelId="{57242EC9-BDB7-470A-8984-3CB771A2A68A}">
      <dgm:prSet phldrT="[Текст]" custT="1"/>
      <dgm:spPr/>
      <dgm:t>
        <a:bodyPr/>
        <a:lstStyle/>
        <a:p>
          <a:r>
            <a:rPr lang="ru-RU" sz="1600" b="0" dirty="0" smtClean="0">
              <a:latin typeface="Arial" pitchFamily="34" charset="0"/>
              <a:cs typeface="Arial" pitchFamily="34" charset="0"/>
            </a:rPr>
            <a:t>Направление обучающегося в ПМПК для уточнения ОМ</a:t>
          </a:r>
          <a:endParaRPr lang="ru-RU" sz="1600" b="0" dirty="0">
            <a:latin typeface="Arial" pitchFamily="34" charset="0"/>
            <a:cs typeface="Arial" pitchFamily="34" charset="0"/>
          </a:endParaRPr>
        </a:p>
      </dgm:t>
    </dgm:pt>
    <dgm:pt modelId="{662E4A77-2CB0-4D3A-95C0-EA01EF7E0FFD}" type="parTrans" cxnId="{96C09FCA-5492-4C41-8B05-0C631A6D83B8}">
      <dgm:prSet/>
      <dgm:spPr/>
      <dgm:t>
        <a:bodyPr/>
        <a:lstStyle/>
        <a:p>
          <a:endParaRPr lang="ru-RU"/>
        </a:p>
      </dgm:t>
    </dgm:pt>
    <dgm:pt modelId="{C26AFEE8-0496-42E4-8BFD-D441C0EFDAEA}" type="sibTrans" cxnId="{96C09FCA-5492-4C41-8B05-0C631A6D83B8}">
      <dgm:prSet/>
      <dgm:spPr/>
      <dgm:t>
        <a:bodyPr/>
        <a:lstStyle/>
        <a:p>
          <a:endParaRPr lang="ru-RU"/>
        </a:p>
      </dgm:t>
    </dgm:pt>
    <dgm:pt modelId="{07794034-8217-4836-8112-8797D2370FF4}">
      <dgm:prSet phldrT="[Текст]" custT="1"/>
      <dgm:spPr/>
      <dgm:t>
        <a:bodyPr/>
        <a:lstStyle/>
        <a:p>
          <a:r>
            <a:rPr lang="ru-RU" sz="1600" b="0" u="none" dirty="0" smtClean="0">
              <a:latin typeface="Arial" pitchFamily="34" charset="0"/>
              <a:cs typeface="Arial" pitchFamily="34" charset="0"/>
            </a:rPr>
            <a:t>Трудности в освоении ОП: адаптационные, поведенческие, интеллектуальные, речевые и т.д.)</a:t>
          </a:r>
          <a:endParaRPr lang="ru-RU" sz="1600" b="0" u="none" dirty="0">
            <a:latin typeface="Arial" pitchFamily="34" charset="0"/>
            <a:cs typeface="Arial" pitchFamily="34" charset="0"/>
          </a:endParaRPr>
        </a:p>
      </dgm:t>
    </dgm:pt>
    <dgm:pt modelId="{DB009BE2-1E91-48C8-A1CB-F94186908F06}" type="sibTrans" cxnId="{D26AB0AE-6027-4E21-9872-07040C36FEAA}">
      <dgm:prSet/>
      <dgm:spPr/>
      <dgm:t>
        <a:bodyPr/>
        <a:lstStyle/>
        <a:p>
          <a:endParaRPr lang="ru-RU"/>
        </a:p>
      </dgm:t>
    </dgm:pt>
    <dgm:pt modelId="{65CC0D98-A734-40FC-8A23-936DE086FD78}" type="parTrans" cxnId="{D26AB0AE-6027-4E21-9872-07040C36FEAA}">
      <dgm:prSet/>
      <dgm:spPr/>
      <dgm:t>
        <a:bodyPr/>
        <a:lstStyle/>
        <a:p>
          <a:endParaRPr lang="ru-RU"/>
        </a:p>
      </dgm:t>
    </dgm:pt>
    <dgm:pt modelId="{98EC0E93-726A-415C-8FD8-97DE22E8E279}">
      <dgm:prSet phldrT="[Текст]" custT="1"/>
      <dgm:spPr/>
      <dgm:t>
        <a:bodyPr/>
        <a:lstStyle/>
        <a:p>
          <a:r>
            <a:rPr lang="ru-RU" sz="1600" b="0" u="none" dirty="0" smtClean="0">
              <a:latin typeface="Arial" pitchFamily="34" charset="0"/>
              <a:cs typeface="Arial" pitchFamily="34" charset="0"/>
            </a:rPr>
            <a:t>Составление педагогической характеристики</a:t>
          </a:r>
          <a:endParaRPr lang="ru-RU" sz="1600" b="0" u="none" dirty="0">
            <a:latin typeface="Arial" pitchFamily="34" charset="0"/>
            <a:cs typeface="Arial" pitchFamily="34" charset="0"/>
          </a:endParaRPr>
        </a:p>
      </dgm:t>
    </dgm:pt>
    <dgm:pt modelId="{2DD82F2C-AD17-4331-9BF3-7D1C6F56A2C6}" type="parTrans" cxnId="{8BCD5B9C-8AE2-40D3-ACCE-B2CCD9DE3D6F}">
      <dgm:prSet/>
      <dgm:spPr/>
      <dgm:t>
        <a:bodyPr/>
        <a:lstStyle/>
        <a:p>
          <a:endParaRPr lang="ru-RU"/>
        </a:p>
      </dgm:t>
    </dgm:pt>
    <dgm:pt modelId="{36E87EED-E265-45E9-9F20-5A47C67CF99A}" type="sibTrans" cxnId="{8BCD5B9C-8AE2-40D3-ACCE-B2CCD9DE3D6F}">
      <dgm:prSet/>
      <dgm:spPr/>
      <dgm:t>
        <a:bodyPr/>
        <a:lstStyle/>
        <a:p>
          <a:endParaRPr lang="ru-RU"/>
        </a:p>
      </dgm:t>
    </dgm:pt>
    <dgm:pt modelId="{33F7FE80-34B5-456D-85B0-4DF5567F903E}">
      <dgm:prSet phldrT="[Текст]" custT="1"/>
      <dgm:spPr/>
      <dgm:t>
        <a:bodyPr/>
        <a:lstStyle/>
        <a:p>
          <a:r>
            <a:rPr lang="ru-RU" sz="1600" b="0" u="none" dirty="0" smtClean="0">
              <a:latin typeface="Arial" pitchFamily="34" charset="0"/>
              <a:cs typeface="Arial" pitchFamily="34" charset="0"/>
            </a:rPr>
            <a:t>Обращение в </a:t>
          </a:r>
          <a:r>
            <a:rPr lang="ru-RU" sz="1600" b="0" u="none" dirty="0" err="1" smtClean="0">
              <a:latin typeface="Arial" pitchFamily="34" charset="0"/>
              <a:cs typeface="Arial" pitchFamily="34" charset="0"/>
            </a:rPr>
            <a:t>ППк</a:t>
          </a:r>
          <a:endParaRPr lang="ru-RU" sz="1600" b="0" u="none" dirty="0">
            <a:latin typeface="Arial" pitchFamily="34" charset="0"/>
            <a:cs typeface="Arial" pitchFamily="34" charset="0"/>
          </a:endParaRPr>
        </a:p>
      </dgm:t>
    </dgm:pt>
    <dgm:pt modelId="{163AC6D9-1503-44BD-AB6B-F6D663C52B90}" type="parTrans" cxnId="{CAA6716B-7AC2-4E57-9633-EE1067AF6BE3}">
      <dgm:prSet/>
      <dgm:spPr/>
      <dgm:t>
        <a:bodyPr/>
        <a:lstStyle/>
        <a:p>
          <a:endParaRPr lang="ru-RU"/>
        </a:p>
      </dgm:t>
    </dgm:pt>
    <dgm:pt modelId="{4EF4F2D0-5AC3-4868-B1E0-E83DB7DA727C}" type="sibTrans" cxnId="{CAA6716B-7AC2-4E57-9633-EE1067AF6BE3}">
      <dgm:prSet/>
      <dgm:spPr/>
      <dgm:t>
        <a:bodyPr/>
        <a:lstStyle/>
        <a:p>
          <a:endParaRPr lang="ru-RU"/>
        </a:p>
      </dgm:t>
    </dgm:pt>
    <dgm:pt modelId="{F0DB0D58-C4EE-466F-A237-E6016E73C4FB}">
      <dgm:prSet phldrT="[Текст]" custT="1"/>
      <dgm:spPr/>
      <dgm:t>
        <a:bodyPr/>
        <a:lstStyle/>
        <a:p>
          <a:r>
            <a:rPr lang="ru-RU" sz="1600" b="0" dirty="0" smtClean="0">
              <a:latin typeface="Arial" pitchFamily="34" charset="0"/>
              <a:cs typeface="Arial" pitchFamily="34" charset="0"/>
            </a:rPr>
            <a:t>Заседание </a:t>
          </a:r>
          <a:r>
            <a:rPr lang="ru-RU" sz="1600" b="0" dirty="0" err="1" smtClean="0">
              <a:latin typeface="Arial" pitchFamily="34" charset="0"/>
              <a:cs typeface="Arial" pitchFamily="34" charset="0"/>
            </a:rPr>
            <a:t>ППк</a:t>
          </a:r>
          <a:endParaRPr lang="ru-RU" sz="1600" b="0" dirty="0">
            <a:latin typeface="Arial" pitchFamily="34" charset="0"/>
            <a:cs typeface="Arial" pitchFamily="34" charset="0"/>
          </a:endParaRPr>
        </a:p>
      </dgm:t>
    </dgm:pt>
    <dgm:pt modelId="{6359456B-491F-4554-B604-75F013F802CA}" type="parTrans" cxnId="{1DD4F2D7-0938-4276-AE47-2C30286414AB}">
      <dgm:prSet/>
      <dgm:spPr/>
      <dgm:t>
        <a:bodyPr/>
        <a:lstStyle/>
        <a:p>
          <a:endParaRPr lang="ru-RU"/>
        </a:p>
      </dgm:t>
    </dgm:pt>
    <dgm:pt modelId="{29CC4D5B-1FAD-44B2-839A-999AC6258945}" type="sibTrans" cxnId="{1DD4F2D7-0938-4276-AE47-2C30286414AB}">
      <dgm:prSet/>
      <dgm:spPr/>
      <dgm:t>
        <a:bodyPr/>
        <a:lstStyle/>
        <a:p>
          <a:endParaRPr lang="ru-RU"/>
        </a:p>
      </dgm:t>
    </dgm:pt>
    <dgm:pt modelId="{D1D4D64F-6F64-407E-9533-0409F1FF8567}">
      <dgm:prSet phldrT="[Текст]"/>
      <dgm:spPr/>
      <dgm:t>
        <a:bodyPr/>
        <a:lstStyle/>
        <a:p>
          <a:endParaRPr lang="ru-RU" sz="1200" dirty="0"/>
        </a:p>
      </dgm:t>
    </dgm:pt>
    <dgm:pt modelId="{4A4E12E1-31E1-4DB8-9BBC-D407B3DEDBC4}" type="parTrans" cxnId="{F094BDA0-F1F0-4F21-8669-567EF86E884E}">
      <dgm:prSet/>
      <dgm:spPr/>
      <dgm:t>
        <a:bodyPr/>
        <a:lstStyle/>
        <a:p>
          <a:endParaRPr lang="ru-RU"/>
        </a:p>
      </dgm:t>
    </dgm:pt>
    <dgm:pt modelId="{585DE285-F438-4C15-9EFE-9FDEE66DC774}" type="sibTrans" cxnId="{F094BDA0-F1F0-4F21-8669-567EF86E884E}">
      <dgm:prSet/>
      <dgm:spPr/>
      <dgm:t>
        <a:bodyPr/>
        <a:lstStyle/>
        <a:p>
          <a:endParaRPr lang="ru-RU"/>
        </a:p>
      </dgm:t>
    </dgm:pt>
    <dgm:pt modelId="{8146BBB3-DCE5-4BDA-ADC3-665F54C108F5}" type="pres">
      <dgm:prSet presAssocID="{FD3D55D0-D80A-4465-97CA-1F68FDC254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2C8C7-4DFF-4294-AD9B-C919C300FABB}" type="pres">
      <dgm:prSet presAssocID="{FD3D55D0-D80A-4465-97CA-1F68FDC25466}" presName="tSp" presStyleCnt="0"/>
      <dgm:spPr/>
    </dgm:pt>
    <dgm:pt modelId="{18E2AC28-F479-47C0-953D-24DFAEC52E6C}" type="pres">
      <dgm:prSet presAssocID="{FD3D55D0-D80A-4465-97CA-1F68FDC25466}" presName="bSp" presStyleCnt="0"/>
      <dgm:spPr/>
    </dgm:pt>
    <dgm:pt modelId="{3A4D2DBE-2C1B-434B-A37E-FAF3180D20F6}" type="pres">
      <dgm:prSet presAssocID="{FD3D55D0-D80A-4465-97CA-1F68FDC25466}" presName="process" presStyleCnt="0"/>
      <dgm:spPr/>
    </dgm:pt>
    <dgm:pt modelId="{2752D06E-968E-4F5E-8AD5-C64698C8A624}" type="pres">
      <dgm:prSet presAssocID="{10064EB1-E966-47BA-B66D-136486AF0A31}" presName="composite1" presStyleCnt="0"/>
      <dgm:spPr/>
    </dgm:pt>
    <dgm:pt modelId="{A70FEBCF-F69D-4B4B-8CE6-3021E34552D8}" type="pres">
      <dgm:prSet presAssocID="{10064EB1-E966-47BA-B66D-136486AF0A31}" presName="dummyNode1" presStyleLbl="node1" presStyleIdx="0" presStyleCnt="3"/>
      <dgm:spPr/>
    </dgm:pt>
    <dgm:pt modelId="{70A68F73-00E8-46DB-8109-357DEB232FE3}" type="pres">
      <dgm:prSet presAssocID="{10064EB1-E966-47BA-B66D-136486AF0A31}" presName="childNode1" presStyleLbl="bgAcc1" presStyleIdx="0" presStyleCnt="3" custScaleX="130801" custScaleY="202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73926-4E9D-465D-B234-D7840365F9C1}" type="pres">
      <dgm:prSet presAssocID="{10064EB1-E966-47BA-B66D-136486AF0A31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4A8CF-B53C-4D10-A6B0-99DB7F7C920E}" type="pres">
      <dgm:prSet presAssocID="{10064EB1-E966-47BA-B66D-136486AF0A31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9EDCF-A82A-4D2D-9D68-633CFF9F940D}" type="pres">
      <dgm:prSet presAssocID="{10064EB1-E966-47BA-B66D-136486AF0A31}" presName="connSite1" presStyleCnt="0"/>
      <dgm:spPr/>
    </dgm:pt>
    <dgm:pt modelId="{30742FAD-028E-4F7B-8FBB-54EDCA8A5269}" type="pres">
      <dgm:prSet presAssocID="{B266192B-3744-42F5-B949-C764F68E4BF2}" presName="Name9" presStyleLbl="sibTrans2D1" presStyleIdx="0" presStyleCnt="2"/>
      <dgm:spPr/>
      <dgm:t>
        <a:bodyPr/>
        <a:lstStyle/>
        <a:p>
          <a:endParaRPr lang="ru-RU"/>
        </a:p>
      </dgm:t>
    </dgm:pt>
    <dgm:pt modelId="{AA8959B2-8485-46BD-AAEA-C7E50F465665}" type="pres">
      <dgm:prSet presAssocID="{9D10339D-D670-4767-B488-D568F2CA1064}" presName="composite2" presStyleCnt="0"/>
      <dgm:spPr/>
    </dgm:pt>
    <dgm:pt modelId="{6B010026-5E91-4F20-92AD-B85CD8A63BCE}" type="pres">
      <dgm:prSet presAssocID="{9D10339D-D670-4767-B488-D568F2CA1064}" presName="dummyNode2" presStyleLbl="node1" presStyleIdx="0" presStyleCnt="3"/>
      <dgm:spPr/>
    </dgm:pt>
    <dgm:pt modelId="{D0D06ACF-2CCA-41B2-B902-FECC9C1B52DD}" type="pres">
      <dgm:prSet presAssocID="{9D10339D-D670-4767-B488-D568F2CA1064}" presName="childNode2" presStyleLbl="bgAcc1" presStyleIdx="1" presStyleCnt="3" custScaleX="118940" custScaleY="172074" custLinFactNeighborX="-960" custLinFactNeighborY="1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A675B9-D622-42A4-9D01-99062F9CCEAD}" type="pres">
      <dgm:prSet presAssocID="{9D10339D-D670-4767-B488-D568F2CA1064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6FBBF5-9718-427A-9957-111A1FE672BE}" type="pres">
      <dgm:prSet presAssocID="{9D10339D-D670-4767-B488-D568F2CA1064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B83AC-2ECE-4919-B8C7-72F0FA33412E}" type="pres">
      <dgm:prSet presAssocID="{9D10339D-D670-4767-B488-D568F2CA1064}" presName="connSite2" presStyleCnt="0"/>
      <dgm:spPr/>
    </dgm:pt>
    <dgm:pt modelId="{320BEFD3-69D0-4186-90E9-6F07A47CE74B}" type="pres">
      <dgm:prSet presAssocID="{CC3F7EFE-9944-4DA4-ADF4-7625C00A7E61}" presName="Name18" presStyleLbl="sibTrans2D1" presStyleIdx="1" presStyleCnt="2"/>
      <dgm:spPr/>
      <dgm:t>
        <a:bodyPr/>
        <a:lstStyle/>
        <a:p>
          <a:endParaRPr lang="ru-RU"/>
        </a:p>
      </dgm:t>
    </dgm:pt>
    <dgm:pt modelId="{3073FE86-D493-4FFA-9B46-249A05D9189A}" type="pres">
      <dgm:prSet presAssocID="{68E28F3F-656F-4EDA-9598-979D44011C16}" presName="composite1" presStyleCnt="0"/>
      <dgm:spPr/>
    </dgm:pt>
    <dgm:pt modelId="{FE7F5205-4315-44EF-921E-47ADA3502325}" type="pres">
      <dgm:prSet presAssocID="{68E28F3F-656F-4EDA-9598-979D44011C16}" presName="dummyNode1" presStyleLbl="node1" presStyleIdx="1" presStyleCnt="3"/>
      <dgm:spPr/>
    </dgm:pt>
    <dgm:pt modelId="{6124D317-E623-4025-A1CC-A0F8580C4BB4}" type="pres">
      <dgm:prSet presAssocID="{68E28F3F-656F-4EDA-9598-979D44011C16}" presName="childNode1" presStyleLbl="bgAcc1" presStyleIdx="2" presStyleCnt="3" custScaleY="190105" custLinFactNeighborX="-997" custLinFactNeighborY="1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E2A3B-395E-48D9-8791-DEC44FFA560D}" type="pres">
      <dgm:prSet presAssocID="{68E28F3F-656F-4EDA-9598-979D44011C16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E856D-26ED-4904-BF23-98F6D9C11183}" type="pres">
      <dgm:prSet presAssocID="{68E28F3F-656F-4EDA-9598-979D44011C16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29EEED-649F-4FD1-AC7A-ED57A830A7F0}" type="pres">
      <dgm:prSet presAssocID="{68E28F3F-656F-4EDA-9598-979D44011C16}" presName="connSite1" presStyleCnt="0"/>
      <dgm:spPr/>
    </dgm:pt>
  </dgm:ptLst>
  <dgm:cxnLst>
    <dgm:cxn modelId="{8BCD5B9C-8AE2-40D3-ACCE-B2CCD9DE3D6F}" srcId="{10064EB1-E966-47BA-B66D-136486AF0A31}" destId="{98EC0E93-726A-415C-8FD8-97DE22E8E279}" srcOrd="1" destOrd="0" parTransId="{2DD82F2C-AD17-4331-9BF3-7D1C6F56A2C6}" sibTransId="{36E87EED-E265-45E9-9F20-5A47C67CF99A}"/>
    <dgm:cxn modelId="{EDC328B9-6313-444F-A3FE-09EFA32B68B2}" type="presOf" srcId="{276ED16A-81E5-4F34-B946-AF1822912D7E}" destId="{02A675B9-D622-42A4-9D01-99062F9CCEAD}" srcOrd="1" destOrd="1" presId="urn:microsoft.com/office/officeart/2005/8/layout/hProcess4"/>
    <dgm:cxn modelId="{6E008B0A-BF62-498B-A05C-7DFBD3761C0A}" type="presOf" srcId="{F0DB0D58-C4EE-466F-A237-E6016E73C4FB}" destId="{02A675B9-D622-42A4-9D01-99062F9CCEAD}" srcOrd="1" destOrd="3" presId="urn:microsoft.com/office/officeart/2005/8/layout/hProcess4"/>
    <dgm:cxn modelId="{28B52DB2-37B4-4B4C-9660-5FAB8D0FF18C}" type="presOf" srcId="{B3188DB5-5A49-4FEB-AA85-507339151F34}" destId="{02A675B9-D622-42A4-9D01-99062F9CCEAD}" srcOrd="1" destOrd="2" presId="urn:microsoft.com/office/officeart/2005/8/layout/hProcess4"/>
    <dgm:cxn modelId="{E5D088C6-DB26-48EA-904B-8B1BA2CFF349}" srcId="{FD3D55D0-D80A-4465-97CA-1F68FDC25466}" destId="{68E28F3F-656F-4EDA-9598-979D44011C16}" srcOrd="2" destOrd="0" parTransId="{E0A5760F-F6F6-4A15-AEE2-A5B146E3370F}" sibTransId="{F878EC2E-19EA-4740-836D-8538D74827C6}"/>
    <dgm:cxn modelId="{07F0F5D7-E323-46C7-B415-0D3DDB92236E}" type="presOf" srcId="{6510D9D7-85C3-4979-9F86-00245E486BE5}" destId="{6124D317-E623-4025-A1CC-A0F8580C4BB4}" srcOrd="0" destOrd="0" presId="urn:microsoft.com/office/officeart/2005/8/layout/hProcess4"/>
    <dgm:cxn modelId="{804448DB-9240-42CE-B20C-226C3ED4A60A}" srcId="{9D10339D-D670-4767-B488-D568F2CA1064}" destId="{276ED16A-81E5-4F34-B946-AF1822912D7E}" srcOrd="1" destOrd="0" parTransId="{42B0569B-B11C-41A2-88B4-44F68402EABE}" sibTransId="{C20B2637-6CD1-43CF-9DC7-778A42669539}"/>
    <dgm:cxn modelId="{A297ABD8-253A-4A8A-AD14-6F15AC7965B9}" type="presOf" srcId="{98EC0E93-726A-415C-8FD8-97DE22E8E279}" destId="{70A68F73-00E8-46DB-8109-357DEB232FE3}" srcOrd="0" destOrd="1" presId="urn:microsoft.com/office/officeart/2005/8/layout/hProcess4"/>
    <dgm:cxn modelId="{72CBD3ED-D120-48BF-8CDB-AAD4D98E4DC1}" type="presOf" srcId="{B266192B-3744-42F5-B949-C764F68E4BF2}" destId="{30742FAD-028E-4F7B-8FBB-54EDCA8A5269}" srcOrd="0" destOrd="0" presId="urn:microsoft.com/office/officeart/2005/8/layout/hProcess4"/>
    <dgm:cxn modelId="{78FF772D-A2AE-406A-A136-3CC70870CB7C}" type="presOf" srcId="{98EC0E93-726A-415C-8FD8-97DE22E8E279}" destId="{20873926-4E9D-465D-B234-D7840365F9C1}" srcOrd="1" destOrd="1" presId="urn:microsoft.com/office/officeart/2005/8/layout/hProcess4"/>
    <dgm:cxn modelId="{C19DA250-C8F7-495C-A43A-4CC7824589DC}" type="presOf" srcId="{D1D4D64F-6F64-407E-9533-0409F1FF8567}" destId="{D0D06ACF-2CCA-41B2-B902-FECC9C1B52DD}" srcOrd="0" destOrd="0" presId="urn:microsoft.com/office/officeart/2005/8/layout/hProcess4"/>
    <dgm:cxn modelId="{F17C8028-97C4-43A2-8255-273B6ED883F6}" type="presOf" srcId="{07794034-8217-4836-8112-8797D2370FF4}" destId="{20873926-4E9D-465D-B234-D7840365F9C1}" srcOrd="1" destOrd="0" presId="urn:microsoft.com/office/officeart/2005/8/layout/hProcess4"/>
    <dgm:cxn modelId="{ACCB1F31-223F-41F8-B6EE-00430D45DF49}" type="presOf" srcId="{6510D9D7-85C3-4979-9F86-00245E486BE5}" destId="{DFFE2A3B-395E-48D9-8791-DEC44FFA560D}" srcOrd="1" destOrd="0" presId="urn:microsoft.com/office/officeart/2005/8/layout/hProcess4"/>
    <dgm:cxn modelId="{CB6F310F-4470-4536-A93B-A1A2A50E8EE0}" srcId="{68E28F3F-656F-4EDA-9598-979D44011C16}" destId="{6510D9D7-85C3-4979-9F86-00245E486BE5}" srcOrd="0" destOrd="0" parTransId="{AB119339-2FC3-4BEB-B109-C595606D597D}" sibTransId="{1BE27DA4-E964-4257-ACE6-39979696178A}"/>
    <dgm:cxn modelId="{1C687C5A-71F0-4AEF-8ECE-0EDD650E0C30}" type="presOf" srcId="{FD3D55D0-D80A-4465-97CA-1F68FDC25466}" destId="{8146BBB3-DCE5-4BDA-ADC3-665F54C108F5}" srcOrd="0" destOrd="0" presId="urn:microsoft.com/office/officeart/2005/8/layout/hProcess4"/>
    <dgm:cxn modelId="{A4E4B6D2-20E5-43A5-8AD4-AC9860CECF84}" type="presOf" srcId="{57242EC9-BDB7-470A-8984-3CB771A2A68A}" destId="{6124D317-E623-4025-A1CC-A0F8580C4BB4}" srcOrd="0" destOrd="1" presId="urn:microsoft.com/office/officeart/2005/8/layout/hProcess4"/>
    <dgm:cxn modelId="{24492C74-B322-4DDC-872D-E9CD4E216763}" type="presOf" srcId="{CC3F7EFE-9944-4DA4-ADF4-7625C00A7E61}" destId="{320BEFD3-69D0-4186-90E9-6F07A47CE74B}" srcOrd="0" destOrd="0" presId="urn:microsoft.com/office/officeart/2005/8/layout/hProcess4"/>
    <dgm:cxn modelId="{F094BDA0-F1F0-4F21-8669-567EF86E884E}" srcId="{9D10339D-D670-4767-B488-D568F2CA1064}" destId="{D1D4D64F-6F64-407E-9533-0409F1FF8567}" srcOrd="0" destOrd="0" parTransId="{4A4E12E1-31E1-4DB8-9BBC-D407B3DEDBC4}" sibTransId="{585DE285-F438-4C15-9EFE-9FDEE66DC774}"/>
    <dgm:cxn modelId="{CAA6716B-7AC2-4E57-9633-EE1067AF6BE3}" srcId="{10064EB1-E966-47BA-B66D-136486AF0A31}" destId="{33F7FE80-34B5-456D-85B0-4DF5567F903E}" srcOrd="2" destOrd="0" parTransId="{163AC6D9-1503-44BD-AB6B-F6D663C52B90}" sibTransId="{4EF4F2D0-5AC3-4868-B1E0-E83DB7DA727C}"/>
    <dgm:cxn modelId="{FCC15D36-E673-43C8-82CD-0F716CAB1472}" type="presOf" srcId="{68E28F3F-656F-4EDA-9598-979D44011C16}" destId="{6BFE856D-26ED-4904-BF23-98F6D9C11183}" srcOrd="0" destOrd="0" presId="urn:microsoft.com/office/officeart/2005/8/layout/hProcess4"/>
    <dgm:cxn modelId="{DA30F0E7-7F21-4ADC-901C-F4174F5A2899}" type="presOf" srcId="{57242EC9-BDB7-470A-8984-3CB771A2A68A}" destId="{DFFE2A3B-395E-48D9-8791-DEC44FFA560D}" srcOrd="1" destOrd="1" presId="urn:microsoft.com/office/officeart/2005/8/layout/hProcess4"/>
    <dgm:cxn modelId="{88759E90-A939-4E00-B794-A4C6DE1C41DE}" srcId="{9D10339D-D670-4767-B488-D568F2CA1064}" destId="{B3188DB5-5A49-4FEB-AA85-507339151F34}" srcOrd="2" destOrd="0" parTransId="{C1BC7FC0-C6E3-4254-887F-BF6DDB6E7B69}" sibTransId="{1F5E2CC1-34E5-4438-BAB1-7EF6A89D07F3}"/>
    <dgm:cxn modelId="{D53FDEE0-A3DD-4626-984B-390D5E4FA67E}" type="presOf" srcId="{07794034-8217-4836-8112-8797D2370FF4}" destId="{70A68F73-00E8-46DB-8109-357DEB232FE3}" srcOrd="0" destOrd="0" presId="urn:microsoft.com/office/officeart/2005/8/layout/hProcess4"/>
    <dgm:cxn modelId="{1DD4F2D7-0938-4276-AE47-2C30286414AB}" srcId="{9D10339D-D670-4767-B488-D568F2CA1064}" destId="{F0DB0D58-C4EE-466F-A237-E6016E73C4FB}" srcOrd="3" destOrd="0" parTransId="{6359456B-491F-4554-B604-75F013F802CA}" sibTransId="{29CC4D5B-1FAD-44B2-839A-999AC6258945}"/>
    <dgm:cxn modelId="{43884E5E-6E8C-4AB8-B10E-42B5729A9256}" srcId="{FD3D55D0-D80A-4465-97CA-1F68FDC25466}" destId="{10064EB1-E966-47BA-B66D-136486AF0A31}" srcOrd="0" destOrd="0" parTransId="{47D7AB87-08F8-4601-A8F1-62B86310B3CF}" sibTransId="{B266192B-3744-42F5-B949-C764F68E4BF2}"/>
    <dgm:cxn modelId="{96C09FCA-5492-4C41-8B05-0C631A6D83B8}" srcId="{68E28F3F-656F-4EDA-9598-979D44011C16}" destId="{57242EC9-BDB7-470A-8984-3CB771A2A68A}" srcOrd="1" destOrd="0" parTransId="{662E4A77-2CB0-4D3A-95C0-EA01EF7E0FFD}" sibTransId="{C26AFEE8-0496-42E4-8BFD-D441C0EFDAEA}"/>
    <dgm:cxn modelId="{B13A0CF1-91CB-47AC-940E-FCF55B040AF7}" type="presOf" srcId="{33F7FE80-34B5-456D-85B0-4DF5567F903E}" destId="{20873926-4E9D-465D-B234-D7840365F9C1}" srcOrd="1" destOrd="2" presId="urn:microsoft.com/office/officeart/2005/8/layout/hProcess4"/>
    <dgm:cxn modelId="{0158394D-7FCB-4A84-8EB9-B51CCACA6774}" type="presOf" srcId="{276ED16A-81E5-4F34-B946-AF1822912D7E}" destId="{D0D06ACF-2CCA-41B2-B902-FECC9C1B52DD}" srcOrd="0" destOrd="1" presId="urn:microsoft.com/office/officeart/2005/8/layout/hProcess4"/>
    <dgm:cxn modelId="{E98B5568-E620-47C2-9EB9-5564A7C03B32}" type="presOf" srcId="{B3188DB5-5A49-4FEB-AA85-507339151F34}" destId="{D0D06ACF-2CCA-41B2-B902-FECC9C1B52DD}" srcOrd="0" destOrd="2" presId="urn:microsoft.com/office/officeart/2005/8/layout/hProcess4"/>
    <dgm:cxn modelId="{62993781-C90D-4AF3-A4BA-ECED78F30001}" type="presOf" srcId="{F0DB0D58-C4EE-466F-A237-E6016E73C4FB}" destId="{D0D06ACF-2CCA-41B2-B902-FECC9C1B52DD}" srcOrd="0" destOrd="3" presId="urn:microsoft.com/office/officeart/2005/8/layout/hProcess4"/>
    <dgm:cxn modelId="{D26AB0AE-6027-4E21-9872-07040C36FEAA}" srcId="{10064EB1-E966-47BA-B66D-136486AF0A31}" destId="{07794034-8217-4836-8112-8797D2370FF4}" srcOrd="0" destOrd="0" parTransId="{65CC0D98-A734-40FC-8A23-936DE086FD78}" sibTransId="{DB009BE2-1E91-48C8-A1CB-F94186908F06}"/>
    <dgm:cxn modelId="{37D46C89-948B-4130-8AC5-AC35BA8F4546}" type="presOf" srcId="{33F7FE80-34B5-456D-85B0-4DF5567F903E}" destId="{70A68F73-00E8-46DB-8109-357DEB232FE3}" srcOrd="0" destOrd="2" presId="urn:microsoft.com/office/officeart/2005/8/layout/hProcess4"/>
    <dgm:cxn modelId="{027EA1D4-4922-4C88-81F8-8638A74CC4AB}" type="presOf" srcId="{10064EB1-E966-47BA-B66D-136486AF0A31}" destId="{A9A4A8CF-B53C-4D10-A6B0-99DB7F7C920E}" srcOrd="0" destOrd="0" presId="urn:microsoft.com/office/officeart/2005/8/layout/hProcess4"/>
    <dgm:cxn modelId="{F08FC43E-5007-44D9-BEEF-898089BFE845}" type="presOf" srcId="{D1D4D64F-6F64-407E-9533-0409F1FF8567}" destId="{02A675B9-D622-42A4-9D01-99062F9CCEAD}" srcOrd="1" destOrd="0" presId="urn:microsoft.com/office/officeart/2005/8/layout/hProcess4"/>
    <dgm:cxn modelId="{1453F113-634E-4065-81DF-F199B3862D78}" srcId="{FD3D55D0-D80A-4465-97CA-1F68FDC25466}" destId="{9D10339D-D670-4767-B488-D568F2CA1064}" srcOrd="1" destOrd="0" parTransId="{0E21AC6F-5C1C-406A-9B18-23B1C3F68CAC}" sibTransId="{CC3F7EFE-9944-4DA4-ADF4-7625C00A7E61}"/>
    <dgm:cxn modelId="{B0C7EFB6-8AAE-44B3-9D65-76D947F85B7D}" type="presOf" srcId="{9D10339D-D670-4767-B488-D568F2CA1064}" destId="{056FBBF5-9718-427A-9957-111A1FE672BE}" srcOrd="0" destOrd="0" presId="urn:microsoft.com/office/officeart/2005/8/layout/hProcess4"/>
    <dgm:cxn modelId="{80FD5D9A-8E43-4C5A-9777-407147BFE1F2}" type="presParOf" srcId="{8146BBB3-DCE5-4BDA-ADC3-665F54C108F5}" destId="{B452C8C7-4DFF-4294-AD9B-C919C300FABB}" srcOrd="0" destOrd="0" presId="urn:microsoft.com/office/officeart/2005/8/layout/hProcess4"/>
    <dgm:cxn modelId="{7B411F5E-5EC5-4EC9-B2D3-2B376BE985B0}" type="presParOf" srcId="{8146BBB3-DCE5-4BDA-ADC3-665F54C108F5}" destId="{18E2AC28-F479-47C0-953D-24DFAEC52E6C}" srcOrd="1" destOrd="0" presId="urn:microsoft.com/office/officeart/2005/8/layout/hProcess4"/>
    <dgm:cxn modelId="{F32CD294-567D-4645-911D-F98650A85A15}" type="presParOf" srcId="{8146BBB3-DCE5-4BDA-ADC3-665F54C108F5}" destId="{3A4D2DBE-2C1B-434B-A37E-FAF3180D20F6}" srcOrd="2" destOrd="0" presId="urn:microsoft.com/office/officeart/2005/8/layout/hProcess4"/>
    <dgm:cxn modelId="{A38A0EF7-7C7A-4E82-9A42-A3AE80FB4A48}" type="presParOf" srcId="{3A4D2DBE-2C1B-434B-A37E-FAF3180D20F6}" destId="{2752D06E-968E-4F5E-8AD5-C64698C8A624}" srcOrd="0" destOrd="0" presId="urn:microsoft.com/office/officeart/2005/8/layout/hProcess4"/>
    <dgm:cxn modelId="{9660C192-A54F-4C41-A2A9-B2E50776EBA4}" type="presParOf" srcId="{2752D06E-968E-4F5E-8AD5-C64698C8A624}" destId="{A70FEBCF-F69D-4B4B-8CE6-3021E34552D8}" srcOrd="0" destOrd="0" presId="urn:microsoft.com/office/officeart/2005/8/layout/hProcess4"/>
    <dgm:cxn modelId="{80E1A802-3325-420F-810F-619220069E09}" type="presParOf" srcId="{2752D06E-968E-4F5E-8AD5-C64698C8A624}" destId="{70A68F73-00E8-46DB-8109-357DEB232FE3}" srcOrd="1" destOrd="0" presId="urn:microsoft.com/office/officeart/2005/8/layout/hProcess4"/>
    <dgm:cxn modelId="{8FE6F9EC-41AB-42BA-93AE-D42F228639FC}" type="presParOf" srcId="{2752D06E-968E-4F5E-8AD5-C64698C8A624}" destId="{20873926-4E9D-465D-B234-D7840365F9C1}" srcOrd="2" destOrd="0" presId="urn:microsoft.com/office/officeart/2005/8/layout/hProcess4"/>
    <dgm:cxn modelId="{8F08C61B-EA43-474A-AD30-C68E1C45655C}" type="presParOf" srcId="{2752D06E-968E-4F5E-8AD5-C64698C8A624}" destId="{A9A4A8CF-B53C-4D10-A6B0-99DB7F7C920E}" srcOrd="3" destOrd="0" presId="urn:microsoft.com/office/officeart/2005/8/layout/hProcess4"/>
    <dgm:cxn modelId="{CCF5C2B8-36EB-4E7E-B284-7A7C3D1BF8ED}" type="presParOf" srcId="{2752D06E-968E-4F5E-8AD5-C64698C8A624}" destId="{91F9EDCF-A82A-4D2D-9D68-633CFF9F940D}" srcOrd="4" destOrd="0" presId="urn:microsoft.com/office/officeart/2005/8/layout/hProcess4"/>
    <dgm:cxn modelId="{24A076C3-E3F7-4FE4-9B7E-927A0472D1AD}" type="presParOf" srcId="{3A4D2DBE-2C1B-434B-A37E-FAF3180D20F6}" destId="{30742FAD-028E-4F7B-8FBB-54EDCA8A5269}" srcOrd="1" destOrd="0" presId="urn:microsoft.com/office/officeart/2005/8/layout/hProcess4"/>
    <dgm:cxn modelId="{B31F2973-0BD6-4180-9472-1B0FD453878F}" type="presParOf" srcId="{3A4D2DBE-2C1B-434B-A37E-FAF3180D20F6}" destId="{AA8959B2-8485-46BD-AAEA-C7E50F465665}" srcOrd="2" destOrd="0" presId="urn:microsoft.com/office/officeart/2005/8/layout/hProcess4"/>
    <dgm:cxn modelId="{0410B258-D931-4691-9ADB-CA7349507877}" type="presParOf" srcId="{AA8959B2-8485-46BD-AAEA-C7E50F465665}" destId="{6B010026-5E91-4F20-92AD-B85CD8A63BCE}" srcOrd="0" destOrd="0" presId="urn:microsoft.com/office/officeart/2005/8/layout/hProcess4"/>
    <dgm:cxn modelId="{6ED4E464-B740-444B-9426-FD3E1D42C0B6}" type="presParOf" srcId="{AA8959B2-8485-46BD-AAEA-C7E50F465665}" destId="{D0D06ACF-2CCA-41B2-B902-FECC9C1B52DD}" srcOrd="1" destOrd="0" presId="urn:microsoft.com/office/officeart/2005/8/layout/hProcess4"/>
    <dgm:cxn modelId="{777763AE-ABBA-42B1-B9BF-46756A0A15D0}" type="presParOf" srcId="{AA8959B2-8485-46BD-AAEA-C7E50F465665}" destId="{02A675B9-D622-42A4-9D01-99062F9CCEAD}" srcOrd="2" destOrd="0" presId="urn:microsoft.com/office/officeart/2005/8/layout/hProcess4"/>
    <dgm:cxn modelId="{4DBF36EF-762A-4712-898A-08B6C0D25102}" type="presParOf" srcId="{AA8959B2-8485-46BD-AAEA-C7E50F465665}" destId="{056FBBF5-9718-427A-9957-111A1FE672BE}" srcOrd="3" destOrd="0" presId="urn:microsoft.com/office/officeart/2005/8/layout/hProcess4"/>
    <dgm:cxn modelId="{DDB2AF17-8265-4E38-A2C3-C7D584CDF6C9}" type="presParOf" srcId="{AA8959B2-8485-46BD-AAEA-C7E50F465665}" destId="{7EAB83AC-2ECE-4919-B8C7-72F0FA33412E}" srcOrd="4" destOrd="0" presId="urn:microsoft.com/office/officeart/2005/8/layout/hProcess4"/>
    <dgm:cxn modelId="{BA7DFD75-34A9-49EF-BE6B-D9F307CED970}" type="presParOf" srcId="{3A4D2DBE-2C1B-434B-A37E-FAF3180D20F6}" destId="{320BEFD3-69D0-4186-90E9-6F07A47CE74B}" srcOrd="3" destOrd="0" presId="urn:microsoft.com/office/officeart/2005/8/layout/hProcess4"/>
    <dgm:cxn modelId="{128571BD-5D9C-422E-ABF5-E5E514951008}" type="presParOf" srcId="{3A4D2DBE-2C1B-434B-A37E-FAF3180D20F6}" destId="{3073FE86-D493-4FFA-9B46-249A05D9189A}" srcOrd="4" destOrd="0" presId="urn:microsoft.com/office/officeart/2005/8/layout/hProcess4"/>
    <dgm:cxn modelId="{95D5770F-07B7-4417-9DEF-6647731E9ACD}" type="presParOf" srcId="{3073FE86-D493-4FFA-9B46-249A05D9189A}" destId="{FE7F5205-4315-44EF-921E-47ADA3502325}" srcOrd="0" destOrd="0" presId="urn:microsoft.com/office/officeart/2005/8/layout/hProcess4"/>
    <dgm:cxn modelId="{75AFFAD4-1251-4E82-B71D-721D184EB1AA}" type="presParOf" srcId="{3073FE86-D493-4FFA-9B46-249A05D9189A}" destId="{6124D317-E623-4025-A1CC-A0F8580C4BB4}" srcOrd="1" destOrd="0" presId="urn:microsoft.com/office/officeart/2005/8/layout/hProcess4"/>
    <dgm:cxn modelId="{3A829CE3-8A75-4B0C-910A-02B3BAE176F6}" type="presParOf" srcId="{3073FE86-D493-4FFA-9B46-249A05D9189A}" destId="{DFFE2A3B-395E-48D9-8791-DEC44FFA560D}" srcOrd="2" destOrd="0" presId="urn:microsoft.com/office/officeart/2005/8/layout/hProcess4"/>
    <dgm:cxn modelId="{2D7486D0-9361-4A7E-AC43-2DAA618EC71F}" type="presParOf" srcId="{3073FE86-D493-4FFA-9B46-249A05D9189A}" destId="{6BFE856D-26ED-4904-BF23-98F6D9C11183}" srcOrd="3" destOrd="0" presId="urn:microsoft.com/office/officeart/2005/8/layout/hProcess4"/>
    <dgm:cxn modelId="{9F9E8B2B-CD9E-4841-8C8F-83589A698CF6}" type="presParOf" srcId="{3073FE86-D493-4FFA-9B46-249A05D9189A}" destId="{5029EEED-649F-4FD1-AC7A-ED57A830A7F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68F73-00E8-46DB-8109-357DEB232FE3}">
      <dsp:nvSpPr>
        <dsp:cNvPr id="0" name=""/>
        <dsp:cNvSpPr/>
      </dsp:nvSpPr>
      <dsp:spPr>
        <a:xfrm>
          <a:off x="4303" y="479371"/>
          <a:ext cx="2661467" cy="3392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u="none" kern="1200" dirty="0" smtClean="0">
              <a:latin typeface="Arial" pitchFamily="34" charset="0"/>
              <a:cs typeface="Arial" pitchFamily="34" charset="0"/>
            </a:rPr>
            <a:t>Трудности в освоении ОП: адаптационные, поведенческие, интеллектуальные, речевые и т.д.)</a:t>
          </a:r>
          <a:endParaRPr lang="ru-RU" sz="1600" b="0" u="none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u="none" kern="1200" dirty="0" smtClean="0">
              <a:latin typeface="Arial" pitchFamily="34" charset="0"/>
              <a:cs typeface="Arial" pitchFamily="34" charset="0"/>
            </a:rPr>
            <a:t>Составление педагогической характеристики</a:t>
          </a:r>
          <a:endParaRPr lang="ru-RU" sz="1600" b="0" u="none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u="none" kern="1200" dirty="0" smtClean="0">
              <a:latin typeface="Arial" pitchFamily="34" charset="0"/>
              <a:cs typeface="Arial" pitchFamily="34" charset="0"/>
            </a:rPr>
            <a:t>Обращение в </a:t>
          </a:r>
          <a:r>
            <a:rPr lang="ru-RU" sz="1600" b="0" u="none" kern="1200" dirty="0" err="1" smtClean="0">
              <a:latin typeface="Arial" pitchFamily="34" charset="0"/>
              <a:cs typeface="Arial" pitchFamily="34" charset="0"/>
            </a:rPr>
            <a:t>ППк</a:t>
          </a:r>
          <a:endParaRPr lang="ru-RU" sz="1600" b="0" u="none" kern="1200" dirty="0">
            <a:latin typeface="Arial" pitchFamily="34" charset="0"/>
            <a:cs typeface="Arial" pitchFamily="34" charset="0"/>
          </a:endParaRPr>
        </a:p>
      </dsp:txBody>
      <dsp:txXfrm>
        <a:off x="82255" y="557323"/>
        <a:ext cx="2505563" cy="2509706"/>
      </dsp:txXfrm>
    </dsp:sp>
    <dsp:sp modelId="{30742FAD-028E-4F7B-8FBB-54EDCA8A5269}">
      <dsp:nvSpPr>
        <dsp:cNvPr id="0" name=""/>
        <dsp:cNvSpPr/>
      </dsp:nvSpPr>
      <dsp:spPr>
        <a:xfrm>
          <a:off x="1459160" y="1555599"/>
          <a:ext cx="2509198" cy="2509198"/>
        </a:xfrm>
        <a:prstGeom prst="leftCircularArrow">
          <a:avLst>
            <a:gd name="adj1" fmla="val 2640"/>
            <a:gd name="adj2" fmla="val 320997"/>
            <a:gd name="adj3" fmla="val 2162639"/>
            <a:gd name="adj4" fmla="val 9090621"/>
            <a:gd name="adj5" fmla="val 308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4A8CF-B53C-4D10-A6B0-99DB7F7C920E}">
      <dsp:nvSpPr>
        <dsp:cNvPr id="0" name=""/>
        <dsp:cNvSpPr/>
      </dsp:nvSpPr>
      <dsp:spPr>
        <a:xfrm>
          <a:off x="769830" y="2655166"/>
          <a:ext cx="1808662" cy="719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Наблюдение</a:t>
          </a:r>
          <a:endParaRPr lang="ru-RU" sz="16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90896" y="2676232"/>
        <a:ext cx="1766530" cy="677113"/>
      </dsp:txXfrm>
    </dsp:sp>
    <dsp:sp modelId="{D0D06ACF-2CCA-41B2-B902-FECC9C1B52DD}">
      <dsp:nvSpPr>
        <dsp:cNvPr id="0" name=""/>
        <dsp:cNvSpPr/>
      </dsp:nvSpPr>
      <dsp:spPr>
        <a:xfrm>
          <a:off x="2961684" y="762691"/>
          <a:ext cx="2420126" cy="288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Информирование родителей (ЗП)</a:t>
          </a:r>
          <a:endParaRPr lang="ru-RU" sz="1600" b="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Обследование специалистами </a:t>
          </a:r>
          <a:r>
            <a:rPr lang="ru-RU" sz="1600" b="0" kern="1200" dirty="0" err="1" smtClean="0">
              <a:latin typeface="Arial" pitchFamily="34" charset="0"/>
              <a:cs typeface="Arial" pitchFamily="34" charset="0"/>
            </a:rPr>
            <a:t>ППк</a:t>
          </a:r>
          <a:endParaRPr lang="ru-RU" sz="1600" b="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Заседание </a:t>
          </a:r>
          <a:r>
            <a:rPr lang="ru-RU" sz="1600" b="0" kern="1200" dirty="0" err="1" smtClean="0">
              <a:latin typeface="Arial" pitchFamily="34" charset="0"/>
              <a:cs typeface="Arial" pitchFamily="34" charset="0"/>
            </a:rPr>
            <a:t>ППк</a:t>
          </a:r>
          <a:endParaRPr lang="ru-RU" sz="1600" b="0" kern="1200" dirty="0">
            <a:latin typeface="Arial" pitchFamily="34" charset="0"/>
            <a:cs typeface="Arial" pitchFamily="34" charset="0"/>
          </a:endParaRPr>
        </a:p>
      </dsp:txBody>
      <dsp:txXfrm>
        <a:off x="3028141" y="1447966"/>
        <a:ext cx="2287212" cy="2136082"/>
      </dsp:txXfrm>
    </dsp:sp>
    <dsp:sp modelId="{320BEFD3-69D0-4186-90E9-6F07A47CE74B}">
      <dsp:nvSpPr>
        <dsp:cNvPr id="0" name=""/>
        <dsp:cNvSpPr/>
      </dsp:nvSpPr>
      <dsp:spPr>
        <a:xfrm>
          <a:off x="4302711" y="332452"/>
          <a:ext cx="2446043" cy="2446043"/>
        </a:xfrm>
        <a:prstGeom prst="circularArrow">
          <a:avLst>
            <a:gd name="adj1" fmla="val 2708"/>
            <a:gd name="adj2" fmla="val 329808"/>
            <a:gd name="adj3" fmla="val 19529242"/>
            <a:gd name="adj4" fmla="val 12610072"/>
            <a:gd name="adj5" fmla="val 31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FBBF5-9718-427A-9957-111A1FE672BE}">
      <dsp:nvSpPr>
        <dsp:cNvPr id="0" name=""/>
        <dsp:cNvSpPr/>
      </dsp:nvSpPr>
      <dsp:spPr>
        <a:xfrm>
          <a:off x="3626074" y="976926"/>
          <a:ext cx="1808662" cy="719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Обращение </a:t>
          </a:r>
          <a:r>
            <a:rPr lang="ru-RU" sz="16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ППк</a:t>
          </a:r>
          <a:endParaRPr lang="ru-RU" sz="16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47140" y="997992"/>
        <a:ext cx="1766530" cy="677113"/>
      </dsp:txXfrm>
    </dsp:sp>
    <dsp:sp modelId="{6124D317-E623-4025-A1CC-A0F8580C4BB4}">
      <dsp:nvSpPr>
        <dsp:cNvPr id="0" name=""/>
        <dsp:cNvSpPr/>
      </dsp:nvSpPr>
      <dsp:spPr>
        <a:xfrm>
          <a:off x="5729897" y="611390"/>
          <a:ext cx="2034745" cy="3190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Разработка плана ПП </a:t>
          </a: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сопровождения </a:t>
          </a: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обучающегося</a:t>
          </a:r>
          <a:endParaRPr lang="ru-RU" sz="1600" b="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latin typeface="Arial" pitchFamily="34" charset="0"/>
              <a:cs typeface="Arial" pitchFamily="34" charset="0"/>
            </a:rPr>
            <a:t>Направление обучающегося в ПМПК для уточнения ОМ</a:t>
          </a:r>
          <a:endParaRPr lang="ru-RU" sz="1600" b="0" kern="1200" dirty="0">
            <a:latin typeface="Arial" pitchFamily="34" charset="0"/>
            <a:cs typeface="Arial" pitchFamily="34" charset="0"/>
          </a:endParaRPr>
        </a:p>
      </dsp:txBody>
      <dsp:txXfrm>
        <a:off x="5789493" y="670986"/>
        <a:ext cx="1915553" cy="2387564"/>
      </dsp:txXfrm>
    </dsp:sp>
    <dsp:sp modelId="{6BFE856D-26ED-4904-BF23-98F6D9C11183}">
      <dsp:nvSpPr>
        <dsp:cNvPr id="0" name=""/>
        <dsp:cNvSpPr/>
      </dsp:nvSpPr>
      <dsp:spPr>
        <a:xfrm>
          <a:off x="6202349" y="2655166"/>
          <a:ext cx="1808662" cy="719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Заседание </a:t>
          </a:r>
          <a:r>
            <a:rPr lang="ru-RU" sz="16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ППк</a:t>
          </a:r>
          <a:endParaRPr lang="ru-RU" sz="16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223415" y="2676232"/>
        <a:ext cx="1766530" cy="677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32B3B-1A6D-43C2-B80F-AD3EE1EFDE14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42BD2-F379-41E0-9C53-7C9A7B8B0A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558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DB469-6497-4CA7-A053-F860A1CC66A9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2B8ED-A1BD-4FA8-89FF-1C90570F52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19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B8ED-A1BD-4FA8-89FF-1C90570F521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B8ED-A1BD-4FA8-89FF-1C90570F521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CA3C-43A8-4156-B675-534C8C95150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5263-B47B-4706-849A-CC61E82124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533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D822-50EA-4989-ABA0-E94620A0352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239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532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80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14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65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846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719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442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95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CBEF-7BC4-449A-B593-D53D90AFFC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72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06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06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440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94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387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8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192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47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811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56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45AF-8ECF-4A39-B3DC-EBD211BE8C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96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63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769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766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560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9925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7388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593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931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490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52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7F7D-8B9D-414B-B54D-E2A7484706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6462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9630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687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9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29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1F8E-6309-455E-872C-68D3D918F7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AEFC-FAE9-4564-BEB4-AE77E96FB2CC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4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3D7E-BB76-4229-8025-77033E9FD3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1B6D-B444-4323-B635-5CF3E3BB987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6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CED2-9A12-4A11-8EC8-372F21DD66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9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FD0A6-AE8C-4B7E-B112-9E2E59CA5B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2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F649-4525-4C64-8E2C-6134A68A6E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9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3EDC-2AE2-46CF-B520-F9BEDE6039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0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1F8E-6309-455E-872C-68D3D918F79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4AEFC-FAE9-4564-BEB4-AE77E96FB2C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8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1F8E-6309-455E-872C-68D3D918F79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4AEFC-FAE9-4564-BEB4-AE77E96FB2C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32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1F8E-6309-455E-872C-68D3D918F79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09.11.2023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4AEFC-FAE9-4564-BEB4-AE77E96FB2C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8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208823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Организация работы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психолого-педагогического консилиума в образовательной организации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013176"/>
            <a:ext cx="4064496" cy="1273696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Трофимова Н.С.,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 ЦПМПК Курганской области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65756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1322293"/>
            <a:ext cx="1044000" cy="10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76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Выявление обучающихся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 трудностями в обучении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770958"/>
              </p:ext>
            </p:extLst>
          </p:nvPr>
        </p:nvGraphicFramePr>
        <p:xfrm>
          <a:off x="500034" y="2029990"/>
          <a:ext cx="801531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0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Рекомендации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(на основе заключения ПМПК)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012" y="1628800"/>
            <a:ext cx="7886700" cy="45673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Рекомендации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 организации психолого-педагогического сопровождения обучающегося с ОВЗ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конкретизируют, дополняют рекомендации ПМПК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разработка АООП, ИУП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даптация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КИМов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спользование специальных учебников, учебных пособий и дидактических  материалов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редоставление услуг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тьютора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ассистента (помощника) оказывающего обучающемуся необходимую техническую помощь, услуг по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сурдопереводу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тифлопереводу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в том числе на период: адаптации обучающегося в ОО, учебную четверть, полугодие, учебных год, на постоянной основе; индивидуально или на группу обучающихся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роведение групповых и (или) индивидуальных коррекционных занятий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Рекомендации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(на основе медицинского заключения)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Рекомендации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по организации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психолого-педагогического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сопровождения обучающегося с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ОВЗ на основе медицинского заключения могут включать условия обучения, воспитания и развития, требующие организации обучения по ИУП, учебному расписанию, организации медицинского сопровождения, в том числе: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ополнительный выходной день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рганизация увеличения/ снижения двигательной нагрузки в течение учебного дня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редоставление дополнительных перерывов для приёма пищи, лекарств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нижение объема учебной нагрузки (по медицинским показаниям)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редоставление услуг ассистента (помощника), оказывающего необходимую техническую помощь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1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Рекомендации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(для обучающихся с трудностями в обучении и (или) поведении)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" panose="020B0604020202020204" pitchFamily="34" charset="0"/>
                <a:cs typeface="Arial" pitchFamily="34" charset="0"/>
              </a:rPr>
              <a:t>Рекомендации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по организации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психолого-педагогического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сопровождения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обучающегося испытывающего трудности в освоении ООП, развитии и социальной адаптации могут включать: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роведение групповых и (или) индивидуальных коррекционно-развивающих и компенсирующих занятий с обучающимися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р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азработку ИУП обучающегося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даптацию учебного материала и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КИМов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рофилактику асоциального (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девиантного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 поведения обучающегося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другие условия психолого-педагогического сопровождения обучающегося в рамках компетенции ОО</a:t>
            </a:r>
          </a:p>
          <a:p>
            <a:pPr marL="0" indent="0" algn="just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Рекомендации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 организации психолого-педагогического сопровождения реализуются на основе письменного согласия родителей (ЗП)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Контроль выполнения рекомендаций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84573"/>
            <a:ext cx="8229600" cy="5073427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орядок контроля выполнения рекомендаций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определяется образовательной организацией, 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(в форме локального акта ОО или решения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еханизм и график проведения контроля выполнения рекомендаций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должен быть понятен всем участникам образовательных отношений</a:t>
            </a:r>
          </a:p>
          <a:p>
            <a:pPr algn="just">
              <a:buFont typeface="Arial" panose="020B0604020202020204" pitchFamily="34" charset="0"/>
              <a:buChar char="−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рограмма сопровождения должна иметь возможность внесения в неё корректировок с учётом результатов эффективности рекомендаций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(должна быть утверждена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Документация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9130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Приказ о создании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с утверждённым составом специалистов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Положение о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План работы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год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Журнал учета заседаний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обучающихся, прошедших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Журнал регистрации коллегиальных заключений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Журнал обращения к специалистам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Журнал регистрации направлений на ПМПК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Протоколы заседаний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Карта развития обучающегося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Отчёт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 работе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за год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66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1777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293096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600" y="368735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21737" y="1988840"/>
            <a:ext cx="54726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9632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Нормативно-правовые акты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>
            <a:noAutofit/>
          </a:bodyPr>
          <a:lstStyle/>
          <a:p>
            <a:pPr algn="just">
              <a:spcBef>
                <a:spcPts val="400"/>
              </a:spcBef>
              <a:buClr>
                <a:schemeClr val="tx1"/>
              </a:buClr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Федеральный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закон РФ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от 29 декабря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2012 г.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№</a:t>
            </a:r>
            <a:r>
              <a:rPr lang="en-GB" sz="1500" dirty="0">
                <a:latin typeface="Arial" pitchFamily="34" charset="0"/>
                <a:cs typeface="Arial" pitchFamily="34" charset="0"/>
              </a:rPr>
              <a:t> 273-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ФЗ «Об образовании в Российской Федерации»</a:t>
            </a:r>
          </a:p>
          <a:p>
            <a:pPr algn="just">
              <a:spcBef>
                <a:spcPts val="400"/>
              </a:spcBef>
              <a:buClr>
                <a:schemeClr val="tx1"/>
              </a:buClr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Министерства образования и науки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20 сентября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2013 г.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№ 1082 «Об утверждении Положения о ПМПК»</a:t>
            </a:r>
          </a:p>
          <a:p>
            <a:pPr algn="just">
              <a:spcBef>
                <a:spcPts val="400"/>
              </a:spcBef>
              <a:buClr>
                <a:schemeClr val="tx1"/>
              </a:buClr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Федеральный государственный образовательный стандарт начального общего образования, утвержденным приказом Министерства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просвещения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РФ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от 31 мая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2021 г.        №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286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500" dirty="0">
                <a:latin typeface="Arial" pitchFamily="34" charset="0"/>
                <a:cs typeface="Arial" pitchFamily="34" charset="0"/>
              </a:rPr>
              <a:t>Федеральный государственный образовательный стандарт начального общего образования обучающихся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ограниченными возможностями здоровья, утвержденный приказом Минобрнауки России от 19 декабря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2014 г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. №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1598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(с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изменениями и дополнениями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            от 8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ноября 2022 г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.)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400"/>
              </a:spcBef>
              <a:buClr>
                <a:schemeClr val="tx1"/>
              </a:buClr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Федеральный государственный образовательный стандарт образования обучающихся с умственной отсталостью (интеллектуальными нарушениями), утвержденный приказом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Министерства образования и науки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России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19 декабря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2014 г. №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1599</a:t>
            </a:r>
          </a:p>
          <a:p>
            <a:pPr algn="just">
              <a:spcBef>
                <a:spcPts val="400"/>
              </a:spcBef>
              <a:buClr>
                <a:schemeClr val="tx1"/>
              </a:buClr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Приказ Министерства просвещения РФ от 22 марта 2021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г. №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115 «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Об утверждении  </a:t>
            </a:r>
            <a:br>
              <a:rPr lang="ru-RU" sz="1500" dirty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порядка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организации и осуществления образовательной деятельности по основным общеобразовательным программам – образовательным программам начального общего, основного общего и среднего общего образования»</a:t>
            </a:r>
          </a:p>
          <a:p>
            <a:pPr algn="just">
              <a:spcBef>
                <a:spcPts val="400"/>
              </a:spcBef>
              <a:buClr>
                <a:schemeClr val="tx1"/>
              </a:buClr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Распоряжение об утверждении примерного положения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 психолого-педагогическом консилиуме образовательной организации, утвержденное распоряжением Министерства просвещения Российской Федерации от 9 сентября 2019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г.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№ Р-93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buClr>
                <a:srgbClr val="FF5845"/>
              </a:buClr>
            </a:pPr>
            <a:endParaRPr lang="ru-RU" sz="1200" dirty="0">
              <a:solidFill>
                <a:srgbClr val="45557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ФЗ «Об образовании в РФ» 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 29 декабря 2012 г. № 273-ФЗ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Статья 2. п. 16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Обучающийся с ОВЗ – физическое лицо, имеющее недостатки в физическом и (или) психическом развитии, подтверждённые ПМПК и препятствующие получению образования без специальных условий</a:t>
            </a:r>
          </a:p>
          <a:p>
            <a:pPr marL="0" indent="0" algn="jus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Статья 79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Содержание образования и условия организации обучения и воспитания обучающихся с ОВЗ определяется адаптированной образовательной программой (АОП) а для инвалидов в соответствии с индивидуальной программой реабилитации (ИПР)</a:t>
            </a:r>
          </a:p>
          <a:p>
            <a:pPr marL="0" indent="0" algn="jus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Статья 2. п. 28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Адаптированная образовательная программа – образовательная программа, адаптированная для обучения лиц с ОВЗ с учётом особенностей их психофизического развития, индивидуальных возможностей и при необходимости коррекцию нарушений развития и социальную адаптацию указанных лиц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ФЗ «Об образовании в РФ» 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 29 декабря 2012 г. № 273-ФЗ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Статья 42. Психолого-педагогическая, медицинская и социальная помощь обучающимся, испытывающим трудности в освоении ООП, развитии и социальной адаптации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Психолого-педагогическая, медицинская и социальная помощь оказывается детям на основании заявления или согласия в письменной форме их родителей (законных представителей)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0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Цель и задачи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создание оптимальных условий обучения, воспитания, развития, социализации и адаптации обучающихся посредством психолого-педагогического сопровождения</a:t>
            </a:r>
          </a:p>
          <a:p>
            <a:pPr marL="0" indent="0" algn="jus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Задачи:</a:t>
            </a:r>
          </a:p>
          <a:p>
            <a:pPr algn="just"/>
            <a:r>
              <a:rPr lang="ru-RU" sz="1800" dirty="0">
                <a:latin typeface="Arial" pitchFamily="34" charset="0"/>
                <a:cs typeface="Arial" pitchFamily="34" charset="0"/>
              </a:rPr>
              <a:t>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ыявление трудностей в освоении ОП, особенностей в развитии, социальной адаптации и поведении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обучающихся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00" dirty="0">
                <a:latin typeface="Arial" pitchFamily="34" charset="0"/>
                <a:cs typeface="Arial" pitchFamily="34" charset="0"/>
              </a:rPr>
              <a:t>р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азработка рекомендаций по организации психолого-педагогического сопровождения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обучающихся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00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онсультирование участников образовательных отношений по вопросам актуального психофизического состояния и возможностей обучающихся; содержания и оказания им психолого-педагогической помощи, создание специальных условий получения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образования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контроль за выполнением рекомендаций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Состав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редседатель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- заместитель руководителя организации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З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аместитель председателя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(определённый из числа членов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при необходимости)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едагог-психолог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читель-логопед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читель-дефектолог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оциальный педагог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екретарь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(определённый из числа членов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Заседания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подразделяются на плановые и внеплановые. Периодичность заседаний определяется запросом ОО</a:t>
            </a: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Деятельность специалистов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осуществляется бесплатно</a:t>
            </a: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Специалисты, включённые в состав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выполняют работу в рамках основного рабочего времени</a:t>
            </a: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Специалисты составляют индивидуальный план работы в соответствии с планом заседаний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запросами участников образовательных отношений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6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Обследование обучающегося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Процедура и продолжительность обследования определяются исходя из задач обследования</a:t>
            </a: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Обследование осуществляется по инициативе родителей (ЗП) или сотрудников ОО и производится ТОЛЬКО с письменного согласия родителей (ЗП)</a:t>
            </a: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Может проводится коллегиально или индивидуально специалистами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По данным обследования каждым специалистом составляется заключение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0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Ведущий специалист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На период подготовки к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ППк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последующей реализации рекомендаций обучающемуся назначается ведущий специалист: учитель и/или классный руководитель, воспитатель или другой специалист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E673-7501-4014-94D1-A802DDBD216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9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957</Words>
  <Application>Microsoft Office PowerPoint</Application>
  <PresentationFormat>Экран (4:3)</PresentationFormat>
  <Paragraphs>119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Тема Office</vt:lpstr>
      <vt:lpstr>1_Тема Office</vt:lpstr>
      <vt:lpstr>2_Тема Office</vt:lpstr>
      <vt:lpstr>3_Тема Office</vt:lpstr>
      <vt:lpstr>Организация работы  психолого-педагогического консилиума в образовательной организации</vt:lpstr>
      <vt:lpstr>Нормативно-правовые акты</vt:lpstr>
      <vt:lpstr>ФЗ «Об образовании в РФ»   от 29 декабря 2012 г. № 273-ФЗ</vt:lpstr>
      <vt:lpstr>ФЗ «Об образовании в РФ»   от 29 декабря 2012 г. № 273-ФЗ</vt:lpstr>
      <vt:lpstr>Цель и задачи ППк</vt:lpstr>
      <vt:lpstr>Состав ППк</vt:lpstr>
      <vt:lpstr>Деятельность ППк</vt:lpstr>
      <vt:lpstr>Обследование обучающегося</vt:lpstr>
      <vt:lpstr>Ведущий специалист</vt:lpstr>
      <vt:lpstr>Выявление обучающихся  с трудностями в обучении</vt:lpstr>
      <vt:lpstr>Рекомендации ППк (на основе заключения ПМПК)</vt:lpstr>
      <vt:lpstr>Рекомендации ППк  (на основе медицинского заключения)</vt:lpstr>
      <vt:lpstr>Рекомендации ППк (для обучающихся с трудностями в обучении и (или) поведении)</vt:lpstr>
      <vt:lpstr>Контроль выполнения рекомендаций ППк</vt:lpstr>
      <vt:lpstr>Документация ППк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психолого-педагогического консилиума в ОО</dc:title>
  <dc:creator>Натульда</dc:creator>
  <cp:lastModifiedBy>Света</cp:lastModifiedBy>
  <cp:revision>80</cp:revision>
  <cp:lastPrinted>2023-10-30T04:41:59Z</cp:lastPrinted>
  <dcterms:created xsi:type="dcterms:W3CDTF">2019-11-14T11:04:03Z</dcterms:created>
  <dcterms:modified xsi:type="dcterms:W3CDTF">2023-11-09T08:57:49Z</dcterms:modified>
</cp:coreProperties>
</file>