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4" r:id="rId2"/>
    <p:sldId id="354" r:id="rId3"/>
    <p:sldId id="356" r:id="rId4"/>
    <p:sldId id="325" r:id="rId5"/>
    <p:sldId id="261" r:id="rId6"/>
    <p:sldId id="330" r:id="rId7"/>
    <p:sldId id="332" r:id="rId8"/>
    <p:sldId id="331" r:id="rId9"/>
    <p:sldId id="357" r:id="rId10"/>
    <p:sldId id="339" r:id="rId11"/>
    <p:sldId id="334" r:id="rId12"/>
    <p:sldId id="340" r:id="rId13"/>
    <p:sldId id="341" r:id="rId14"/>
    <p:sldId id="342" r:id="rId15"/>
    <p:sldId id="359" r:id="rId16"/>
    <p:sldId id="343" r:id="rId17"/>
    <p:sldId id="364" r:id="rId18"/>
    <p:sldId id="345" r:id="rId19"/>
    <p:sldId id="347" r:id="rId20"/>
    <p:sldId id="361" r:id="rId21"/>
    <p:sldId id="349" r:id="rId22"/>
    <p:sldId id="350" r:id="rId23"/>
    <p:sldId id="362" r:id="rId24"/>
    <p:sldId id="324" r:id="rId25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9" autoAdjust="0"/>
  </p:normalViewPr>
  <p:slideViewPr>
    <p:cSldViewPr>
      <p:cViewPr>
        <p:scale>
          <a:sx n="80" d="100"/>
          <a:sy n="80" d="100"/>
        </p:scale>
        <p:origin x="-1584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F88A4A-EC79-4DE6-8550-3C0A2DA8591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871182-E89D-4F7C-8653-5B44035421C2}">
      <dgm:prSet phldrT="[Текст]" custT="1"/>
      <dgm:spPr/>
      <dgm:t>
        <a:bodyPr/>
        <a:lstStyle/>
        <a:p>
          <a:r>
            <a:rPr lang="ru-RU" sz="2000" dirty="0" smtClean="0">
              <a:latin typeface="Arial" pitchFamily="34" charset="0"/>
              <a:cs typeface="Arial" pitchFamily="34" charset="0"/>
            </a:rPr>
            <a:t>Специалисты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66AEE971-A2D5-465C-A3B7-D6210B88C9F7}" type="parTrans" cxnId="{AD46C210-4996-4DF8-AD24-E62668F318D3}">
      <dgm:prSet/>
      <dgm:spPr/>
      <dgm:t>
        <a:bodyPr/>
        <a:lstStyle/>
        <a:p>
          <a:endParaRPr lang="ru-RU" sz="2000">
            <a:latin typeface="Arial" pitchFamily="34" charset="0"/>
            <a:cs typeface="Arial" pitchFamily="34" charset="0"/>
          </a:endParaRPr>
        </a:p>
      </dgm:t>
    </dgm:pt>
    <dgm:pt modelId="{E4C71095-3386-462D-874A-F296788443FF}" type="sibTrans" cxnId="{AD46C210-4996-4DF8-AD24-E62668F318D3}">
      <dgm:prSet/>
      <dgm:spPr/>
      <dgm:t>
        <a:bodyPr/>
        <a:lstStyle/>
        <a:p>
          <a:endParaRPr lang="ru-RU" sz="2000">
            <a:latin typeface="Arial" pitchFamily="34" charset="0"/>
            <a:cs typeface="Arial" pitchFamily="34" charset="0"/>
          </a:endParaRPr>
        </a:p>
      </dgm:t>
    </dgm:pt>
    <dgm:pt modelId="{4466060E-E808-44AC-AD73-D181E7246D1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Arial" pitchFamily="34" charset="0"/>
              <a:cs typeface="Arial" pitchFamily="34" charset="0"/>
            </a:rPr>
            <a:t>Учитель класса</a:t>
          </a:r>
        </a:p>
      </dgm:t>
    </dgm:pt>
    <dgm:pt modelId="{049126FD-DEF0-4716-A4F6-1245CEBCD67D}" type="parTrans" cxnId="{FEFEC107-4DAE-422C-AC16-24720C2B8768}">
      <dgm:prSet/>
      <dgm:spPr/>
      <dgm:t>
        <a:bodyPr/>
        <a:lstStyle/>
        <a:p>
          <a:endParaRPr lang="ru-RU" sz="2000">
            <a:latin typeface="Arial" pitchFamily="34" charset="0"/>
            <a:cs typeface="Arial" pitchFamily="34" charset="0"/>
          </a:endParaRPr>
        </a:p>
      </dgm:t>
    </dgm:pt>
    <dgm:pt modelId="{15AEF321-8FA6-4012-806B-240A63B128F5}" type="sibTrans" cxnId="{FEFEC107-4DAE-422C-AC16-24720C2B8768}">
      <dgm:prSet/>
      <dgm:spPr/>
      <dgm:t>
        <a:bodyPr/>
        <a:lstStyle/>
        <a:p>
          <a:endParaRPr lang="ru-RU" sz="2000">
            <a:latin typeface="Arial" pitchFamily="34" charset="0"/>
            <a:cs typeface="Arial" pitchFamily="34" charset="0"/>
          </a:endParaRPr>
        </a:p>
      </dgm:t>
    </dgm:pt>
    <dgm:pt modelId="{2810D982-A70C-4A76-8D8C-F5BD1D2F754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Arial" pitchFamily="34" charset="0"/>
              <a:cs typeface="Arial" pitchFamily="34" charset="0"/>
            </a:rPr>
            <a:t>Учитель-дефектолог</a:t>
          </a:r>
        </a:p>
      </dgm:t>
    </dgm:pt>
    <dgm:pt modelId="{01CBD26D-6BF0-4170-9513-D025BBF4A8A4}" type="parTrans" cxnId="{48030ECA-6F74-491E-8CEC-CBE523475A04}">
      <dgm:prSet/>
      <dgm:spPr/>
      <dgm:t>
        <a:bodyPr/>
        <a:lstStyle/>
        <a:p>
          <a:endParaRPr lang="ru-RU" sz="2000">
            <a:latin typeface="Arial" pitchFamily="34" charset="0"/>
            <a:cs typeface="Arial" pitchFamily="34" charset="0"/>
          </a:endParaRPr>
        </a:p>
      </dgm:t>
    </dgm:pt>
    <dgm:pt modelId="{33FB7956-CD3A-44B6-AC72-6F5FF370545F}" type="sibTrans" cxnId="{48030ECA-6F74-491E-8CEC-CBE523475A04}">
      <dgm:prSet/>
      <dgm:spPr/>
      <dgm:t>
        <a:bodyPr/>
        <a:lstStyle/>
        <a:p>
          <a:endParaRPr lang="ru-RU" sz="2000">
            <a:latin typeface="Arial" pitchFamily="34" charset="0"/>
            <a:cs typeface="Arial" pitchFamily="34" charset="0"/>
          </a:endParaRPr>
        </a:p>
      </dgm:t>
    </dgm:pt>
    <dgm:pt modelId="{5C792752-A6A9-4E0B-BE6B-569722582B6B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Arial" pitchFamily="34" charset="0"/>
              <a:cs typeface="Arial" pitchFamily="34" charset="0"/>
            </a:rPr>
            <a:t>Учитель-логопед</a:t>
          </a:r>
        </a:p>
      </dgm:t>
    </dgm:pt>
    <dgm:pt modelId="{C8FECF7C-4446-416D-8C88-33FF33A29334}" type="parTrans" cxnId="{CB48273B-3CA9-49C4-965D-B31283B92125}">
      <dgm:prSet/>
      <dgm:spPr/>
      <dgm:t>
        <a:bodyPr/>
        <a:lstStyle/>
        <a:p>
          <a:endParaRPr lang="ru-RU" sz="2000">
            <a:latin typeface="Arial" pitchFamily="34" charset="0"/>
            <a:cs typeface="Arial" pitchFamily="34" charset="0"/>
          </a:endParaRPr>
        </a:p>
      </dgm:t>
    </dgm:pt>
    <dgm:pt modelId="{68544EB9-8964-415E-9112-00FE648C0E5F}" type="sibTrans" cxnId="{CB48273B-3CA9-49C4-965D-B31283B92125}">
      <dgm:prSet/>
      <dgm:spPr/>
      <dgm:t>
        <a:bodyPr/>
        <a:lstStyle/>
        <a:p>
          <a:endParaRPr lang="ru-RU" sz="2000">
            <a:latin typeface="Arial" pitchFamily="34" charset="0"/>
            <a:cs typeface="Arial" pitchFamily="34" charset="0"/>
          </a:endParaRPr>
        </a:p>
      </dgm:t>
    </dgm:pt>
    <dgm:pt modelId="{619EA2F8-625E-4EC6-9931-A3EF3B229550}">
      <dgm:prSet phldrT="[Текст]" custT="1"/>
      <dgm:spPr/>
      <dgm:t>
        <a:bodyPr/>
        <a:lstStyle/>
        <a:p>
          <a:r>
            <a:rPr lang="ru-RU" sz="2000" dirty="0" smtClean="0">
              <a:latin typeface="Arial" pitchFamily="34" charset="0"/>
              <a:cs typeface="Arial" pitchFamily="34" charset="0"/>
            </a:rPr>
            <a:t>Социальный педагог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621BE9C8-1580-4967-A49B-9F030CA3B0A1}" type="parTrans" cxnId="{80DE7BB1-F511-4560-8B7A-A3EBB0415378}">
      <dgm:prSet/>
      <dgm:spPr/>
      <dgm:t>
        <a:bodyPr/>
        <a:lstStyle/>
        <a:p>
          <a:endParaRPr lang="ru-RU" sz="2000">
            <a:latin typeface="Arial" pitchFamily="34" charset="0"/>
            <a:cs typeface="Arial" pitchFamily="34" charset="0"/>
          </a:endParaRPr>
        </a:p>
      </dgm:t>
    </dgm:pt>
    <dgm:pt modelId="{CCD854B7-609B-4D9F-BB18-731F6ECE4A94}" type="sibTrans" cxnId="{80DE7BB1-F511-4560-8B7A-A3EBB0415378}">
      <dgm:prSet/>
      <dgm:spPr/>
      <dgm:t>
        <a:bodyPr/>
        <a:lstStyle/>
        <a:p>
          <a:endParaRPr lang="ru-RU" sz="2000">
            <a:latin typeface="Arial" pitchFamily="34" charset="0"/>
            <a:cs typeface="Arial" pitchFamily="34" charset="0"/>
          </a:endParaRPr>
        </a:p>
      </dgm:t>
    </dgm:pt>
    <dgm:pt modelId="{F9D9899A-46A3-446A-9496-3DA3B0D50FE3}">
      <dgm:prSet phldrT="[Текст]" custT="1"/>
      <dgm:spPr/>
      <dgm:t>
        <a:bodyPr/>
        <a:lstStyle/>
        <a:p>
          <a:r>
            <a:rPr lang="ru-RU" sz="2000" dirty="0" smtClean="0">
              <a:latin typeface="Arial" pitchFamily="34" charset="0"/>
              <a:cs typeface="Arial" pitchFamily="34" charset="0"/>
            </a:rPr>
            <a:t>Учитель-физкультуры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AA4203B9-53DA-4EAA-AD58-BF4695E67DDE}" type="parTrans" cxnId="{E49E12B5-E843-420F-B4F0-C4728208A5DF}">
      <dgm:prSet/>
      <dgm:spPr/>
      <dgm:t>
        <a:bodyPr/>
        <a:lstStyle/>
        <a:p>
          <a:endParaRPr lang="ru-RU" sz="2000">
            <a:latin typeface="Arial" pitchFamily="34" charset="0"/>
            <a:cs typeface="Arial" pitchFamily="34" charset="0"/>
          </a:endParaRPr>
        </a:p>
      </dgm:t>
    </dgm:pt>
    <dgm:pt modelId="{EB59AC20-4C04-418E-B172-D8A39455E5AC}" type="sibTrans" cxnId="{E49E12B5-E843-420F-B4F0-C4728208A5DF}">
      <dgm:prSet/>
      <dgm:spPr/>
      <dgm:t>
        <a:bodyPr/>
        <a:lstStyle/>
        <a:p>
          <a:endParaRPr lang="ru-RU" sz="2000">
            <a:latin typeface="Arial" pitchFamily="34" charset="0"/>
            <a:cs typeface="Arial" pitchFamily="34" charset="0"/>
          </a:endParaRPr>
        </a:p>
      </dgm:t>
    </dgm:pt>
    <dgm:pt modelId="{49AEF7FA-2047-4208-AB9C-136EE5C60C0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Arial" pitchFamily="34" charset="0"/>
              <a:cs typeface="Arial" pitchFamily="34" charset="0"/>
            </a:rPr>
            <a:t>Педагог-психолог</a:t>
          </a:r>
        </a:p>
      </dgm:t>
    </dgm:pt>
    <dgm:pt modelId="{3AF6B5A1-07B0-4533-9561-C4B1239FFE89}" type="parTrans" cxnId="{CB5DA56E-C100-40C3-B547-CE4D189924CD}">
      <dgm:prSet/>
      <dgm:spPr/>
      <dgm:t>
        <a:bodyPr/>
        <a:lstStyle/>
        <a:p>
          <a:endParaRPr lang="ru-RU"/>
        </a:p>
      </dgm:t>
    </dgm:pt>
    <dgm:pt modelId="{CD5641DF-3135-4A9F-BB30-D571BD095CA0}" type="sibTrans" cxnId="{CB5DA56E-C100-40C3-B547-CE4D189924CD}">
      <dgm:prSet/>
      <dgm:spPr/>
      <dgm:t>
        <a:bodyPr/>
        <a:lstStyle/>
        <a:p>
          <a:endParaRPr lang="ru-RU"/>
        </a:p>
      </dgm:t>
    </dgm:pt>
    <dgm:pt modelId="{65141EB4-77BE-4960-B06B-D450F472ADFA}" type="pres">
      <dgm:prSet presAssocID="{4FF88A4A-EC79-4DE6-8550-3C0A2DA8591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4F6D058-E3FF-4F75-A9BD-1299DB5B8B3B}" type="pres">
      <dgm:prSet presAssocID="{AE871182-E89D-4F7C-8653-5B44035421C2}" presName="thickLine" presStyleLbl="alignNode1" presStyleIdx="0" presStyleCnt="1"/>
      <dgm:spPr/>
    </dgm:pt>
    <dgm:pt modelId="{28B7F8F9-EB05-434B-9133-B4A24D3A4F44}" type="pres">
      <dgm:prSet presAssocID="{AE871182-E89D-4F7C-8653-5B44035421C2}" presName="horz1" presStyleCnt="0"/>
      <dgm:spPr/>
    </dgm:pt>
    <dgm:pt modelId="{59E8074B-4436-4E71-BF71-D85D956CF3A3}" type="pres">
      <dgm:prSet presAssocID="{AE871182-E89D-4F7C-8653-5B44035421C2}" presName="tx1" presStyleLbl="revTx" presStyleIdx="0" presStyleCnt="7" custScaleX="184377"/>
      <dgm:spPr/>
      <dgm:t>
        <a:bodyPr/>
        <a:lstStyle/>
        <a:p>
          <a:endParaRPr lang="ru-RU"/>
        </a:p>
      </dgm:t>
    </dgm:pt>
    <dgm:pt modelId="{97DBBA4E-2848-4353-AD5C-B68C151F7B92}" type="pres">
      <dgm:prSet presAssocID="{AE871182-E89D-4F7C-8653-5B44035421C2}" presName="vert1" presStyleCnt="0"/>
      <dgm:spPr/>
    </dgm:pt>
    <dgm:pt modelId="{C6885C84-2732-4F5B-844E-6EAEE3CF46CC}" type="pres">
      <dgm:prSet presAssocID="{4466060E-E808-44AC-AD73-D181E7246D10}" presName="vertSpace2a" presStyleCnt="0"/>
      <dgm:spPr/>
    </dgm:pt>
    <dgm:pt modelId="{4AD51C15-694C-440A-869A-480EC5A4DBB9}" type="pres">
      <dgm:prSet presAssocID="{4466060E-E808-44AC-AD73-D181E7246D10}" presName="horz2" presStyleCnt="0"/>
      <dgm:spPr/>
    </dgm:pt>
    <dgm:pt modelId="{46232F53-D779-4466-96B6-65A7BE2B8A07}" type="pres">
      <dgm:prSet presAssocID="{4466060E-E808-44AC-AD73-D181E7246D10}" presName="horzSpace2" presStyleCnt="0"/>
      <dgm:spPr/>
    </dgm:pt>
    <dgm:pt modelId="{C8EF93F1-1713-4B8A-802F-A656ACE8CAE7}" type="pres">
      <dgm:prSet presAssocID="{4466060E-E808-44AC-AD73-D181E7246D10}" presName="tx2" presStyleLbl="revTx" presStyleIdx="1" presStyleCnt="7"/>
      <dgm:spPr/>
      <dgm:t>
        <a:bodyPr/>
        <a:lstStyle/>
        <a:p>
          <a:endParaRPr lang="ru-RU"/>
        </a:p>
      </dgm:t>
    </dgm:pt>
    <dgm:pt modelId="{E71C2AEF-380F-4FCE-8E97-75CEBF9CA09A}" type="pres">
      <dgm:prSet presAssocID="{4466060E-E808-44AC-AD73-D181E7246D10}" presName="vert2" presStyleCnt="0"/>
      <dgm:spPr/>
    </dgm:pt>
    <dgm:pt modelId="{BF91814B-FA63-4D7A-A0A7-BCB2146F2B01}" type="pres">
      <dgm:prSet presAssocID="{4466060E-E808-44AC-AD73-D181E7246D10}" presName="thinLine2b" presStyleLbl="callout" presStyleIdx="0" presStyleCnt="6"/>
      <dgm:spPr/>
    </dgm:pt>
    <dgm:pt modelId="{423EEBD3-8436-4BD7-91D5-A49F19D907D4}" type="pres">
      <dgm:prSet presAssocID="{4466060E-E808-44AC-AD73-D181E7246D10}" presName="vertSpace2b" presStyleCnt="0"/>
      <dgm:spPr/>
    </dgm:pt>
    <dgm:pt modelId="{265641F2-B830-4F2D-A914-4EFEAB5ACF6C}" type="pres">
      <dgm:prSet presAssocID="{2810D982-A70C-4A76-8D8C-F5BD1D2F754A}" presName="horz2" presStyleCnt="0"/>
      <dgm:spPr/>
    </dgm:pt>
    <dgm:pt modelId="{9B56A95F-AA09-41AB-97D7-AB2129E9A1C2}" type="pres">
      <dgm:prSet presAssocID="{2810D982-A70C-4A76-8D8C-F5BD1D2F754A}" presName="horzSpace2" presStyleCnt="0"/>
      <dgm:spPr/>
    </dgm:pt>
    <dgm:pt modelId="{82C1678E-F449-428E-8847-7AE2943C2255}" type="pres">
      <dgm:prSet presAssocID="{2810D982-A70C-4A76-8D8C-F5BD1D2F754A}" presName="tx2" presStyleLbl="revTx" presStyleIdx="2" presStyleCnt="7"/>
      <dgm:spPr/>
      <dgm:t>
        <a:bodyPr/>
        <a:lstStyle/>
        <a:p>
          <a:endParaRPr lang="ru-RU"/>
        </a:p>
      </dgm:t>
    </dgm:pt>
    <dgm:pt modelId="{6308A767-B7F5-4635-954C-E31D81DE565C}" type="pres">
      <dgm:prSet presAssocID="{2810D982-A70C-4A76-8D8C-F5BD1D2F754A}" presName="vert2" presStyleCnt="0"/>
      <dgm:spPr/>
    </dgm:pt>
    <dgm:pt modelId="{988444D5-2837-4166-B71A-D1F21C5DF4EF}" type="pres">
      <dgm:prSet presAssocID="{2810D982-A70C-4A76-8D8C-F5BD1D2F754A}" presName="thinLine2b" presStyleLbl="callout" presStyleIdx="1" presStyleCnt="6"/>
      <dgm:spPr/>
    </dgm:pt>
    <dgm:pt modelId="{B0CF53FC-6252-4C7B-A5F9-D7C8E20F51A8}" type="pres">
      <dgm:prSet presAssocID="{2810D982-A70C-4A76-8D8C-F5BD1D2F754A}" presName="vertSpace2b" presStyleCnt="0"/>
      <dgm:spPr/>
    </dgm:pt>
    <dgm:pt modelId="{BE6E5C58-625E-4E31-808D-CC7692F04E06}" type="pres">
      <dgm:prSet presAssocID="{5C792752-A6A9-4E0B-BE6B-569722582B6B}" presName="horz2" presStyleCnt="0"/>
      <dgm:spPr/>
    </dgm:pt>
    <dgm:pt modelId="{15725AE3-BED5-4758-8CF0-2143A4009E18}" type="pres">
      <dgm:prSet presAssocID="{5C792752-A6A9-4E0B-BE6B-569722582B6B}" presName="horzSpace2" presStyleCnt="0"/>
      <dgm:spPr/>
    </dgm:pt>
    <dgm:pt modelId="{789757AB-D5DD-414D-A5FA-10FFAB2C01DE}" type="pres">
      <dgm:prSet presAssocID="{5C792752-A6A9-4E0B-BE6B-569722582B6B}" presName="tx2" presStyleLbl="revTx" presStyleIdx="3" presStyleCnt="7"/>
      <dgm:spPr/>
      <dgm:t>
        <a:bodyPr/>
        <a:lstStyle/>
        <a:p>
          <a:endParaRPr lang="ru-RU"/>
        </a:p>
      </dgm:t>
    </dgm:pt>
    <dgm:pt modelId="{4F67ABA8-55B5-4CA7-95BE-B71A3FE3F554}" type="pres">
      <dgm:prSet presAssocID="{5C792752-A6A9-4E0B-BE6B-569722582B6B}" presName="vert2" presStyleCnt="0"/>
      <dgm:spPr/>
    </dgm:pt>
    <dgm:pt modelId="{0A8FA446-8BF6-4EAA-A4C1-FC211B522C48}" type="pres">
      <dgm:prSet presAssocID="{5C792752-A6A9-4E0B-BE6B-569722582B6B}" presName="thinLine2b" presStyleLbl="callout" presStyleIdx="2" presStyleCnt="6"/>
      <dgm:spPr/>
    </dgm:pt>
    <dgm:pt modelId="{F2FFCE4B-AC0D-4192-9FC2-011F4E2A7232}" type="pres">
      <dgm:prSet presAssocID="{5C792752-A6A9-4E0B-BE6B-569722582B6B}" presName="vertSpace2b" presStyleCnt="0"/>
      <dgm:spPr/>
    </dgm:pt>
    <dgm:pt modelId="{E34D6531-5325-46A1-AE30-60F5B9BB682D}" type="pres">
      <dgm:prSet presAssocID="{49AEF7FA-2047-4208-AB9C-136EE5C60C0D}" presName="horz2" presStyleCnt="0"/>
      <dgm:spPr/>
    </dgm:pt>
    <dgm:pt modelId="{88436B28-3640-4071-81E1-0EA217C66578}" type="pres">
      <dgm:prSet presAssocID="{49AEF7FA-2047-4208-AB9C-136EE5C60C0D}" presName="horzSpace2" presStyleCnt="0"/>
      <dgm:spPr/>
    </dgm:pt>
    <dgm:pt modelId="{159209E0-A425-4783-866E-62E60229735D}" type="pres">
      <dgm:prSet presAssocID="{49AEF7FA-2047-4208-AB9C-136EE5C60C0D}" presName="tx2" presStyleLbl="revTx" presStyleIdx="4" presStyleCnt="7"/>
      <dgm:spPr/>
      <dgm:t>
        <a:bodyPr/>
        <a:lstStyle/>
        <a:p>
          <a:endParaRPr lang="ru-RU"/>
        </a:p>
      </dgm:t>
    </dgm:pt>
    <dgm:pt modelId="{5E94776B-02DD-4B5A-9FBD-F079A4580ABB}" type="pres">
      <dgm:prSet presAssocID="{49AEF7FA-2047-4208-AB9C-136EE5C60C0D}" presName="vert2" presStyleCnt="0"/>
      <dgm:spPr/>
    </dgm:pt>
    <dgm:pt modelId="{43AAE00F-C8F0-42E4-962D-E2F7F1C3AFBC}" type="pres">
      <dgm:prSet presAssocID="{49AEF7FA-2047-4208-AB9C-136EE5C60C0D}" presName="thinLine2b" presStyleLbl="callout" presStyleIdx="3" presStyleCnt="6"/>
      <dgm:spPr/>
    </dgm:pt>
    <dgm:pt modelId="{946D334C-0C14-4A3A-895F-6E8FDD2FBF6A}" type="pres">
      <dgm:prSet presAssocID="{49AEF7FA-2047-4208-AB9C-136EE5C60C0D}" presName="vertSpace2b" presStyleCnt="0"/>
      <dgm:spPr/>
    </dgm:pt>
    <dgm:pt modelId="{AC466675-51D9-4F37-A44E-EC67CEBF21AB}" type="pres">
      <dgm:prSet presAssocID="{F9D9899A-46A3-446A-9496-3DA3B0D50FE3}" presName="horz2" presStyleCnt="0"/>
      <dgm:spPr/>
    </dgm:pt>
    <dgm:pt modelId="{A567BDA4-6A09-4E3F-893B-02D913BAF680}" type="pres">
      <dgm:prSet presAssocID="{F9D9899A-46A3-446A-9496-3DA3B0D50FE3}" presName="horzSpace2" presStyleCnt="0"/>
      <dgm:spPr/>
    </dgm:pt>
    <dgm:pt modelId="{D53BAF60-88F7-4555-9958-00DDCFE28646}" type="pres">
      <dgm:prSet presAssocID="{F9D9899A-46A3-446A-9496-3DA3B0D50FE3}" presName="tx2" presStyleLbl="revTx" presStyleIdx="5" presStyleCnt="7"/>
      <dgm:spPr/>
      <dgm:t>
        <a:bodyPr/>
        <a:lstStyle/>
        <a:p>
          <a:endParaRPr lang="ru-RU"/>
        </a:p>
      </dgm:t>
    </dgm:pt>
    <dgm:pt modelId="{A2AAC1BE-6F30-4B98-A605-9FFFBFDFD037}" type="pres">
      <dgm:prSet presAssocID="{F9D9899A-46A3-446A-9496-3DA3B0D50FE3}" presName="vert2" presStyleCnt="0"/>
      <dgm:spPr/>
    </dgm:pt>
    <dgm:pt modelId="{B853169A-D051-4422-A601-530FDF6E49F6}" type="pres">
      <dgm:prSet presAssocID="{F9D9899A-46A3-446A-9496-3DA3B0D50FE3}" presName="thinLine2b" presStyleLbl="callout" presStyleIdx="4" presStyleCnt="6"/>
      <dgm:spPr/>
    </dgm:pt>
    <dgm:pt modelId="{8CC0A6B3-7589-406B-9500-9D1445DAEC6D}" type="pres">
      <dgm:prSet presAssocID="{F9D9899A-46A3-446A-9496-3DA3B0D50FE3}" presName="vertSpace2b" presStyleCnt="0"/>
      <dgm:spPr/>
    </dgm:pt>
    <dgm:pt modelId="{C7BD9081-2440-4F32-A486-20ECC6BC856D}" type="pres">
      <dgm:prSet presAssocID="{619EA2F8-625E-4EC6-9931-A3EF3B229550}" presName="horz2" presStyleCnt="0"/>
      <dgm:spPr/>
    </dgm:pt>
    <dgm:pt modelId="{C8E52E6E-C4C2-47DA-8A40-9AD75273D34E}" type="pres">
      <dgm:prSet presAssocID="{619EA2F8-625E-4EC6-9931-A3EF3B229550}" presName="horzSpace2" presStyleCnt="0"/>
      <dgm:spPr/>
    </dgm:pt>
    <dgm:pt modelId="{5B289393-1B2F-4485-8025-BB5536556EA0}" type="pres">
      <dgm:prSet presAssocID="{619EA2F8-625E-4EC6-9931-A3EF3B229550}" presName="tx2" presStyleLbl="revTx" presStyleIdx="6" presStyleCnt="7"/>
      <dgm:spPr/>
      <dgm:t>
        <a:bodyPr/>
        <a:lstStyle/>
        <a:p>
          <a:endParaRPr lang="ru-RU"/>
        </a:p>
      </dgm:t>
    </dgm:pt>
    <dgm:pt modelId="{2F2BC35B-9391-4C0B-ABF7-D5A1062F5805}" type="pres">
      <dgm:prSet presAssocID="{619EA2F8-625E-4EC6-9931-A3EF3B229550}" presName="vert2" presStyleCnt="0"/>
      <dgm:spPr/>
    </dgm:pt>
    <dgm:pt modelId="{6609ACD0-9BB1-46CA-BD81-595FD276DD27}" type="pres">
      <dgm:prSet presAssocID="{619EA2F8-625E-4EC6-9931-A3EF3B229550}" presName="thinLine2b" presStyleLbl="callout" presStyleIdx="5" presStyleCnt="6"/>
      <dgm:spPr/>
    </dgm:pt>
    <dgm:pt modelId="{1DBCE5A8-E3BE-4D1A-8597-321D913D13C8}" type="pres">
      <dgm:prSet presAssocID="{619EA2F8-625E-4EC6-9931-A3EF3B229550}" presName="vertSpace2b" presStyleCnt="0"/>
      <dgm:spPr/>
    </dgm:pt>
  </dgm:ptLst>
  <dgm:cxnLst>
    <dgm:cxn modelId="{AD46C210-4996-4DF8-AD24-E62668F318D3}" srcId="{4FF88A4A-EC79-4DE6-8550-3C0A2DA8591E}" destId="{AE871182-E89D-4F7C-8653-5B44035421C2}" srcOrd="0" destOrd="0" parTransId="{66AEE971-A2D5-465C-A3B7-D6210B88C9F7}" sibTransId="{E4C71095-3386-462D-874A-F296788443FF}"/>
    <dgm:cxn modelId="{48D4C096-1088-4BD3-9298-9CCDFA4E5594}" type="presOf" srcId="{2810D982-A70C-4A76-8D8C-F5BD1D2F754A}" destId="{82C1678E-F449-428E-8847-7AE2943C2255}" srcOrd="0" destOrd="0" presId="urn:microsoft.com/office/officeart/2008/layout/LinedList"/>
    <dgm:cxn modelId="{FEFEC107-4DAE-422C-AC16-24720C2B8768}" srcId="{AE871182-E89D-4F7C-8653-5B44035421C2}" destId="{4466060E-E808-44AC-AD73-D181E7246D10}" srcOrd="0" destOrd="0" parTransId="{049126FD-DEF0-4716-A4F6-1245CEBCD67D}" sibTransId="{15AEF321-8FA6-4012-806B-240A63B128F5}"/>
    <dgm:cxn modelId="{CB5DA56E-C100-40C3-B547-CE4D189924CD}" srcId="{AE871182-E89D-4F7C-8653-5B44035421C2}" destId="{49AEF7FA-2047-4208-AB9C-136EE5C60C0D}" srcOrd="3" destOrd="0" parTransId="{3AF6B5A1-07B0-4533-9561-C4B1239FFE89}" sibTransId="{CD5641DF-3135-4A9F-BB30-D571BD095CA0}"/>
    <dgm:cxn modelId="{48030ECA-6F74-491E-8CEC-CBE523475A04}" srcId="{AE871182-E89D-4F7C-8653-5B44035421C2}" destId="{2810D982-A70C-4A76-8D8C-F5BD1D2F754A}" srcOrd="1" destOrd="0" parTransId="{01CBD26D-6BF0-4170-9513-D025BBF4A8A4}" sibTransId="{33FB7956-CD3A-44B6-AC72-6F5FF370545F}"/>
    <dgm:cxn modelId="{CB48273B-3CA9-49C4-965D-B31283B92125}" srcId="{AE871182-E89D-4F7C-8653-5B44035421C2}" destId="{5C792752-A6A9-4E0B-BE6B-569722582B6B}" srcOrd="2" destOrd="0" parTransId="{C8FECF7C-4446-416D-8C88-33FF33A29334}" sibTransId="{68544EB9-8964-415E-9112-00FE648C0E5F}"/>
    <dgm:cxn modelId="{E49E12B5-E843-420F-B4F0-C4728208A5DF}" srcId="{AE871182-E89D-4F7C-8653-5B44035421C2}" destId="{F9D9899A-46A3-446A-9496-3DA3B0D50FE3}" srcOrd="4" destOrd="0" parTransId="{AA4203B9-53DA-4EAA-AD58-BF4695E67DDE}" sibTransId="{EB59AC20-4C04-418E-B172-D8A39455E5AC}"/>
    <dgm:cxn modelId="{EF9B0D35-D058-41E7-9439-F9BC37759077}" type="presOf" srcId="{49AEF7FA-2047-4208-AB9C-136EE5C60C0D}" destId="{159209E0-A425-4783-866E-62E60229735D}" srcOrd="0" destOrd="0" presId="urn:microsoft.com/office/officeart/2008/layout/LinedList"/>
    <dgm:cxn modelId="{B4A447F6-28F0-4A64-B4CF-5512769D09B2}" type="presOf" srcId="{F9D9899A-46A3-446A-9496-3DA3B0D50FE3}" destId="{D53BAF60-88F7-4555-9958-00DDCFE28646}" srcOrd="0" destOrd="0" presId="urn:microsoft.com/office/officeart/2008/layout/LinedList"/>
    <dgm:cxn modelId="{26EFAC0A-32A8-408B-9928-1B07D58657E0}" type="presOf" srcId="{AE871182-E89D-4F7C-8653-5B44035421C2}" destId="{59E8074B-4436-4E71-BF71-D85D956CF3A3}" srcOrd="0" destOrd="0" presId="urn:microsoft.com/office/officeart/2008/layout/LinedList"/>
    <dgm:cxn modelId="{AC5BE13C-D9D1-4327-B756-B852AE811DBD}" type="presOf" srcId="{4466060E-E808-44AC-AD73-D181E7246D10}" destId="{C8EF93F1-1713-4B8A-802F-A656ACE8CAE7}" srcOrd="0" destOrd="0" presId="urn:microsoft.com/office/officeart/2008/layout/LinedList"/>
    <dgm:cxn modelId="{421EAE88-74F4-4A43-8E08-97C60D5E8A02}" type="presOf" srcId="{5C792752-A6A9-4E0B-BE6B-569722582B6B}" destId="{789757AB-D5DD-414D-A5FA-10FFAB2C01DE}" srcOrd="0" destOrd="0" presId="urn:microsoft.com/office/officeart/2008/layout/LinedList"/>
    <dgm:cxn modelId="{0F18D8BD-FA1B-4D12-B40F-89F4DB425B04}" type="presOf" srcId="{619EA2F8-625E-4EC6-9931-A3EF3B229550}" destId="{5B289393-1B2F-4485-8025-BB5536556EA0}" srcOrd="0" destOrd="0" presId="urn:microsoft.com/office/officeart/2008/layout/LinedList"/>
    <dgm:cxn modelId="{80DE7BB1-F511-4560-8B7A-A3EBB0415378}" srcId="{AE871182-E89D-4F7C-8653-5B44035421C2}" destId="{619EA2F8-625E-4EC6-9931-A3EF3B229550}" srcOrd="5" destOrd="0" parTransId="{621BE9C8-1580-4967-A49B-9F030CA3B0A1}" sibTransId="{CCD854B7-609B-4D9F-BB18-731F6ECE4A94}"/>
    <dgm:cxn modelId="{0A7984C3-4F74-4B5A-A0CB-500EBA054789}" type="presOf" srcId="{4FF88A4A-EC79-4DE6-8550-3C0A2DA8591E}" destId="{65141EB4-77BE-4960-B06B-D450F472ADFA}" srcOrd="0" destOrd="0" presId="urn:microsoft.com/office/officeart/2008/layout/LinedList"/>
    <dgm:cxn modelId="{655A5E9F-5533-4D5E-A6CB-AC1F9A36F50C}" type="presParOf" srcId="{65141EB4-77BE-4960-B06B-D450F472ADFA}" destId="{14F6D058-E3FF-4F75-A9BD-1299DB5B8B3B}" srcOrd="0" destOrd="0" presId="urn:microsoft.com/office/officeart/2008/layout/LinedList"/>
    <dgm:cxn modelId="{15A2E036-FE9F-4BF0-8406-59AAAEC79ACD}" type="presParOf" srcId="{65141EB4-77BE-4960-B06B-D450F472ADFA}" destId="{28B7F8F9-EB05-434B-9133-B4A24D3A4F44}" srcOrd="1" destOrd="0" presId="urn:microsoft.com/office/officeart/2008/layout/LinedList"/>
    <dgm:cxn modelId="{39E65020-2E57-48FF-AA01-526319FF7459}" type="presParOf" srcId="{28B7F8F9-EB05-434B-9133-B4A24D3A4F44}" destId="{59E8074B-4436-4E71-BF71-D85D956CF3A3}" srcOrd="0" destOrd="0" presId="urn:microsoft.com/office/officeart/2008/layout/LinedList"/>
    <dgm:cxn modelId="{510185C7-8DD0-420D-B9F8-76AECAA60339}" type="presParOf" srcId="{28B7F8F9-EB05-434B-9133-B4A24D3A4F44}" destId="{97DBBA4E-2848-4353-AD5C-B68C151F7B92}" srcOrd="1" destOrd="0" presId="urn:microsoft.com/office/officeart/2008/layout/LinedList"/>
    <dgm:cxn modelId="{DF505320-2020-46BA-961F-F2E6F7A34D82}" type="presParOf" srcId="{97DBBA4E-2848-4353-AD5C-B68C151F7B92}" destId="{C6885C84-2732-4F5B-844E-6EAEE3CF46CC}" srcOrd="0" destOrd="0" presId="urn:microsoft.com/office/officeart/2008/layout/LinedList"/>
    <dgm:cxn modelId="{FCC87A2E-E054-4C05-B224-C0AC9ECDC741}" type="presParOf" srcId="{97DBBA4E-2848-4353-AD5C-B68C151F7B92}" destId="{4AD51C15-694C-440A-869A-480EC5A4DBB9}" srcOrd="1" destOrd="0" presId="urn:microsoft.com/office/officeart/2008/layout/LinedList"/>
    <dgm:cxn modelId="{D6FD5403-EE64-4A68-BFB7-202794ED69E6}" type="presParOf" srcId="{4AD51C15-694C-440A-869A-480EC5A4DBB9}" destId="{46232F53-D779-4466-96B6-65A7BE2B8A07}" srcOrd="0" destOrd="0" presId="urn:microsoft.com/office/officeart/2008/layout/LinedList"/>
    <dgm:cxn modelId="{FFE58A5E-C1B6-4662-9184-708EBBF7B040}" type="presParOf" srcId="{4AD51C15-694C-440A-869A-480EC5A4DBB9}" destId="{C8EF93F1-1713-4B8A-802F-A656ACE8CAE7}" srcOrd="1" destOrd="0" presId="urn:microsoft.com/office/officeart/2008/layout/LinedList"/>
    <dgm:cxn modelId="{193ECED5-61C7-49D5-BDCB-A83C285A7D3E}" type="presParOf" srcId="{4AD51C15-694C-440A-869A-480EC5A4DBB9}" destId="{E71C2AEF-380F-4FCE-8E97-75CEBF9CA09A}" srcOrd="2" destOrd="0" presId="urn:microsoft.com/office/officeart/2008/layout/LinedList"/>
    <dgm:cxn modelId="{86082ACE-B6BB-4D23-8483-30F6E7E79115}" type="presParOf" srcId="{97DBBA4E-2848-4353-AD5C-B68C151F7B92}" destId="{BF91814B-FA63-4D7A-A0A7-BCB2146F2B01}" srcOrd="2" destOrd="0" presId="urn:microsoft.com/office/officeart/2008/layout/LinedList"/>
    <dgm:cxn modelId="{1F95D9ED-CB6D-4B66-9386-61D5EB0BED99}" type="presParOf" srcId="{97DBBA4E-2848-4353-AD5C-B68C151F7B92}" destId="{423EEBD3-8436-4BD7-91D5-A49F19D907D4}" srcOrd="3" destOrd="0" presId="urn:microsoft.com/office/officeart/2008/layout/LinedList"/>
    <dgm:cxn modelId="{A4D29C1A-150B-418A-A5B2-BB4E6769BDB9}" type="presParOf" srcId="{97DBBA4E-2848-4353-AD5C-B68C151F7B92}" destId="{265641F2-B830-4F2D-A914-4EFEAB5ACF6C}" srcOrd="4" destOrd="0" presId="urn:microsoft.com/office/officeart/2008/layout/LinedList"/>
    <dgm:cxn modelId="{424DDB02-B707-499F-9A4C-52220362A9B5}" type="presParOf" srcId="{265641F2-B830-4F2D-A914-4EFEAB5ACF6C}" destId="{9B56A95F-AA09-41AB-97D7-AB2129E9A1C2}" srcOrd="0" destOrd="0" presId="urn:microsoft.com/office/officeart/2008/layout/LinedList"/>
    <dgm:cxn modelId="{33030C70-751F-4AE9-88C0-C96AFD96CB8B}" type="presParOf" srcId="{265641F2-B830-4F2D-A914-4EFEAB5ACF6C}" destId="{82C1678E-F449-428E-8847-7AE2943C2255}" srcOrd="1" destOrd="0" presId="urn:microsoft.com/office/officeart/2008/layout/LinedList"/>
    <dgm:cxn modelId="{03EEDD56-D795-40B5-9B5B-405A113BB021}" type="presParOf" srcId="{265641F2-B830-4F2D-A914-4EFEAB5ACF6C}" destId="{6308A767-B7F5-4635-954C-E31D81DE565C}" srcOrd="2" destOrd="0" presId="urn:microsoft.com/office/officeart/2008/layout/LinedList"/>
    <dgm:cxn modelId="{3C18200D-8965-42BB-A9D0-AACFACE2B644}" type="presParOf" srcId="{97DBBA4E-2848-4353-AD5C-B68C151F7B92}" destId="{988444D5-2837-4166-B71A-D1F21C5DF4EF}" srcOrd="5" destOrd="0" presId="urn:microsoft.com/office/officeart/2008/layout/LinedList"/>
    <dgm:cxn modelId="{D73575AB-9A08-437E-83BE-6C67D5F2A330}" type="presParOf" srcId="{97DBBA4E-2848-4353-AD5C-B68C151F7B92}" destId="{B0CF53FC-6252-4C7B-A5F9-D7C8E20F51A8}" srcOrd="6" destOrd="0" presId="urn:microsoft.com/office/officeart/2008/layout/LinedList"/>
    <dgm:cxn modelId="{A6484DB3-457F-41CD-913E-610AFF62AB2D}" type="presParOf" srcId="{97DBBA4E-2848-4353-AD5C-B68C151F7B92}" destId="{BE6E5C58-625E-4E31-808D-CC7692F04E06}" srcOrd="7" destOrd="0" presId="urn:microsoft.com/office/officeart/2008/layout/LinedList"/>
    <dgm:cxn modelId="{6EC57B41-05A1-4DBC-B4D3-661E1FB23B13}" type="presParOf" srcId="{BE6E5C58-625E-4E31-808D-CC7692F04E06}" destId="{15725AE3-BED5-4758-8CF0-2143A4009E18}" srcOrd="0" destOrd="0" presId="urn:microsoft.com/office/officeart/2008/layout/LinedList"/>
    <dgm:cxn modelId="{B37DA5E7-D554-45B2-8EC3-7FF2E8F4C01C}" type="presParOf" srcId="{BE6E5C58-625E-4E31-808D-CC7692F04E06}" destId="{789757AB-D5DD-414D-A5FA-10FFAB2C01DE}" srcOrd="1" destOrd="0" presId="urn:microsoft.com/office/officeart/2008/layout/LinedList"/>
    <dgm:cxn modelId="{D0BD4FBA-0632-4C7A-86AB-9405D48C9739}" type="presParOf" srcId="{BE6E5C58-625E-4E31-808D-CC7692F04E06}" destId="{4F67ABA8-55B5-4CA7-95BE-B71A3FE3F554}" srcOrd="2" destOrd="0" presId="urn:microsoft.com/office/officeart/2008/layout/LinedList"/>
    <dgm:cxn modelId="{BEA0C9B5-ED29-4C47-81E7-674AC3733A91}" type="presParOf" srcId="{97DBBA4E-2848-4353-AD5C-B68C151F7B92}" destId="{0A8FA446-8BF6-4EAA-A4C1-FC211B522C48}" srcOrd="8" destOrd="0" presId="urn:microsoft.com/office/officeart/2008/layout/LinedList"/>
    <dgm:cxn modelId="{B32B7F66-FCC4-4111-A51C-BA5C203864A6}" type="presParOf" srcId="{97DBBA4E-2848-4353-AD5C-B68C151F7B92}" destId="{F2FFCE4B-AC0D-4192-9FC2-011F4E2A7232}" srcOrd="9" destOrd="0" presId="urn:microsoft.com/office/officeart/2008/layout/LinedList"/>
    <dgm:cxn modelId="{9EA6601C-FF26-4979-B58A-0A36F2D43F5E}" type="presParOf" srcId="{97DBBA4E-2848-4353-AD5C-B68C151F7B92}" destId="{E34D6531-5325-46A1-AE30-60F5B9BB682D}" srcOrd="10" destOrd="0" presId="urn:microsoft.com/office/officeart/2008/layout/LinedList"/>
    <dgm:cxn modelId="{56B05D78-8D62-4605-BD94-7B6048290854}" type="presParOf" srcId="{E34D6531-5325-46A1-AE30-60F5B9BB682D}" destId="{88436B28-3640-4071-81E1-0EA217C66578}" srcOrd="0" destOrd="0" presId="urn:microsoft.com/office/officeart/2008/layout/LinedList"/>
    <dgm:cxn modelId="{4F853A0E-DEB4-4838-87A9-E49D32AD2162}" type="presParOf" srcId="{E34D6531-5325-46A1-AE30-60F5B9BB682D}" destId="{159209E0-A425-4783-866E-62E60229735D}" srcOrd="1" destOrd="0" presId="urn:microsoft.com/office/officeart/2008/layout/LinedList"/>
    <dgm:cxn modelId="{BF9A0043-9C9F-4227-98FA-BA7A7D6EFCCD}" type="presParOf" srcId="{E34D6531-5325-46A1-AE30-60F5B9BB682D}" destId="{5E94776B-02DD-4B5A-9FBD-F079A4580ABB}" srcOrd="2" destOrd="0" presId="urn:microsoft.com/office/officeart/2008/layout/LinedList"/>
    <dgm:cxn modelId="{B8DFEAC8-BC6F-4FB3-9FB1-10A8A7EF63F6}" type="presParOf" srcId="{97DBBA4E-2848-4353-AD5C-B68C151F7B92}" destId="{43AAE00F-C8F0-42E4-962D-E2F7F1C3AFBC}" srcOrd="11" destOrd="0" presId="urn:microsoft.com/office/officeart/2008/layout/LinedList"/>
    <dgm:cxn modelId="{46191652-4915-4B92-80DF-ACC2536A982F}" type="presParOf" srcId="{97DBBA4E-2848-4353-AD5C-B68C151F7B92}" destId="{946D334C-0C14-4A3A-895F-6E8FDD2FBF6A}" srcOrd="12" destOrd="0" presId="urn:microsoft.com/office/officeart/2008/layout/LinedList"/>
    <dgm:cxn modelId="{A1769D79-8CC8-4FB0-BB79-0D1AC1A81C22}" type="presParOf" srcId="{97DBBA4E-2848-4353-AD5C-B68C151F7B92}" destId="{AC466675-51D9-4F37-A44E-EC67CEBF21AB}" srcOrd="13" destOrd="0" presId="urn:microsoft.com/office/officeart/2008/layout/LinedList"/>
    <dgm:cxn modelId="{9AE542BA-77C0-49F0-BE79-2342597917A5}" type="presParOf" srcId="{AC466675-51D9-4F37-A44E-EC67CEBF21AB}" destId="{A567BDA4-6A09-4E3F-893B-02D913BAF680}" srcOrd="0" destOrd="0" presId="urn:microsoft.com/office/officeart/2008/layout/LinedList"/>
    <dgm:cxn modelId="{912CBCBC-21F7-4F4E-81E1-08D7948CB7A5}" type="presParOf" srcId="{AC466675-51D9-4F37-A44E-EC67CEBF21AB}" destId="{D53BAF60-88F7-4555-9958-00DDCFE28646}" srcOrd="1" destOrd="0" presId="urn:microsoft.com/office/officeart/2008/layout/LinedList"/>
    <dgm:cxn modelId="{38671BE1-6E12-4F5D-8DDC-14E8C70A67FE}" type="presParOf" srcId="{AC466675-51D9-4F37-A44E-EC67CEBF21AB}" destId="{A2AAC1BE-6F30-4B98-A605-9FFFBFDFD037}" srcOrd="2" destOrd="0" presId="urn:microsoft.com/office/officeart/2008/layout/LinedList"/>
    <dgm:cxn modelId="{F7979182-0AFC-4AA8-86C8-7A5B90E8926D}" type="presParOf" srcId="{97DBBA4E-2848-4353-AD5C-B68C151F7B92}" destId="{B853169A-D051-4422-A601-530FDF6E49F6}" srcOrd="14" destOrd="0" presId="urn:microsoft.com/office/officeart/2008/layout/LinedList"/>
    <dgm:cxn modelId="{8DE0D718-0D60-476B-A3CC-BCAFC1656A09}" type="presParOf" srcId="{97DBBA4E-2848-4353-AD5C-B68C151F7B92}" destId="{8CC0A6B3-7589-406B-9500-9D1445DAEC6D}" srcOrd="15" destOrd="0" presId="urn:microsoft.com/office/officeart/2008/layout/LinedList"/>
    <dgm:cxn modelId="{A68E6FD5-7014-4EB3-8AF9-0DD5A59C501A}" type="presParOf" srcId="{97DBBA4E-2848-4353-AD5C-B68C151F7B92}" destId="{C7BD9081-2440-4F32-A486-20ECC6BC856D}" srcOrd="16" destOrd="0" presId="urn:microsoft.com/office/officeart/2008/layout/LinedList"/>
    <dgm:cxn modelId="{8A6C41A6-CA2F-471E-A275-1BF8BBA7D3F5}" type="presParOf" srcId="{C7BD9081-2440-4F32-A486-20ECC6BC856D}" destId="{C8E52E6E-C4C2-47DA-8A40-9AD75273D34E}" srcOrd="0" destOrd="0" presId="urn:microsoft.com/office/officeart/2008/layout/LinedList"/>
    <dgm:cxn modelId="{FA1B5630-066E-47ED-897B-56B2542B6506}" type="presParOf" srcId="{C7BD9081-2440-4F32-A486-20ECC6BC856D}" destId="{5B289393-1B2F-4485-8025-BB5536556EA0}" srcOrd="1" destOrd="0" presId="urn:microsoft.com/office/officeart/2008/layout/LinedList"/>
    <dgm:cxn modelId="{1F8C4B1D-26EE-465D-8D38-849D5DAC0659}" type="presParOf" srcId="{C7BD9081-2440-4F32-A486-20ECC6BC856D}" destId="{2F2BC35B-9391-4C0B-ABF7-D5A1062F5805}" srcOrd="2" destOrd="0" presId="urn:microsoft.com/office/officeart/2008/layout/LinedList"/>
    <dgm:cxn modelId="{D7759E0A-47F2-4355-851F-694F044D383F}" type="presParOf" srcId="{97DBBA4E-2848-4353-AD5C-B68C151F7B92}" destId="{6609ACD0-9BB1-46CA-BD81-595FD276DD27}" srcOrd="17" destOrd="0" presId="urn:microsoft.com/office/officeart/2008/layout/LinedList"/>
    <dgm:cxn modelId="{D8AD65C7-2F96-4352-AFCC-E4A8553507B5}" type="presParOf" srcId="{97DBBA4E-2848-4353-AD5C-B68C151F7B92}" destId="{1DBCE5A8-E3BE-4D1A-8597-321D913D13C8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AB0217-23BA-4F45-8949-B169D22ECCD1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30D62AA-05A5-4C95-BC41-F5425D423511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Arial" pitchFamily="34" charset="0"/>
              <a:cs typeface="Arial" pitchFamily="34" charset="0"/>
            </a:rPr>
            <a:t>демонстрационный материал</a:t>
          </a:r>
        </a:p>
      </dgm:t>
    </dgm:pt>
    <dgm:pt modelId="{8D679693-7ADA-4D08-9545-BCFB2CBFBD33}" type="parTrans" cxnId="{B9D65C64-3026-46A3-B36D-0A8AF5690139}">
      <dgm:prSet/>
      <dgm:spPr/>
      <dgm:t>
        <a:bodyPr/>
        <a:lstStyle/>
        <a:p>
          <a:endParaRPr lang="ru-RU"/>
        </a:p>
      </dgm:t>
    </dgm:pt>
    <dgm:pt modelId="{47D13E44-66C3-4A97-A6B2-5595B6852A16}" type="sibTrans" cxnId="{B9D65C64-3026-46A3-B36D-0A8AF5690139}">
      <dgm:prSet/>
      <dgm:spPr/>
      <dgm:t>
        <a:bodyPr/>
        <a:lstStyle/>
        <a:p>
          <a:endParaRPr lang="ru-RU"/>
        </a:p>
      </dgm:t>
    </dgm:pt>
    <dgm:pt modelId="{FEDD5FC5-B62A-467B-8FD0-0A0FB2FD4EC5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Arial" pitchFamily="34" charset="0"/>
              <a:cs typeface="Arial" pitchFamily="34" charset="0"/>
            </a:rPr>
            <a:t>объекты (предметы), предназначенные для демонстрации</a:t>
          </a:r>
        </a:p>
      </dgm:t>
    </dgm:pt>
    <dgm:pt modelId="{F6911BBE-999A-40F9-A843-AA4AA7D52123}" type="parTrans" cxnId="{27CFA300-1880-42CA-A704-EA207BBD8ED4}">
      <dgm:prSet/>
      <dgm:spPr/>
      <dgm:t>
        <a:bodyPr/>
        <a:lstStyle/>
        <a:p>
          <a:endParaRPr lang="ru-RU"/>
        </a:p>
      </dgm:t>
    </dgm:pt>
    <dgm:pt modelId="{8B9B3218-F79F-43CB-A808-4CB637174ABF}" type="sibTrans" cxnId="{27CFA300-1880-42CA-A704-EA207BBD8ED4}">
      <dgm:prSet/>
      <dgm:spPr/>
      <dgm:t>
        <a:bodyPr/>
        <a:lstStyle/>
        <a:p>
          <a:endParaRPr lang="ru-RU"/>
        </a:p>
      </dgm:t>
    </dgm:pt>
    <dgm:pt modelId="{1051D309-B93B-4EB7-A8C1-785E390A14E1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Arial" pitchFamily="34" charset="0"/>
              <a:cs typeface="Arial" pitchFamily="34" charset="0"/>
            </a:rPr>
            <a:t>дидактические игры</a:t>
          </a:r>
        </a:p>
      </dgm:t>
    </dgm:pt>
    <dgm:pt modelId="{3A7FA74B-BE6B-4205-A19B-D796C91DA623}" type="parTrans" cxnId="{A935DD5B-93F6-4A57-9BAA-DA87218C2998}">
      <dgm:prSet/>
      <dgm:spPr/>
      <dgm:t>
        <a:bodyPr/>
        <a:lstStyle/>
        <a:p>
          <a:endParaRPr lang="ru-RU"/>
        </a:p>
      </dgm:t>
    </dgm:pt>
    <dgm:pt modelId="{BB2F91F4-FB81-4798-89CB-A956D4052ACD}" type="sibTrans" cxnId="{A935DD5B-93F6-4A57-9BAA-DA87218C2998}">
      <dgm:prSet/>
      <dgm:spPr/>
      <dgm:t>
        <a:bodyPr/>
        <a:lstStyle/>
        <a:p>
          <a:endParaRPr lang="ru-RU"/>
        </a:p>
      </dgm:t>
    </dgm:pt>
    <dgm:pt modelId="{082F88AA-5F1F-4F34-95B2-7ACB0D524066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Arial" pitchFamily="34" charset="0"/>
              <a:cs typeface="Arial" pitchFamily="34" charset="0"/>
            </a:rPr>
            <a:t>музыкальные произведения</a:t>
          </a:r>
        </a:p>
      </dgm:t>
    </dgm:pt>
    <dgm:pt modelId="{6647EB3D-A000-44FD-898C-80D926AB62DE}" type="parTrans" cxnId="{C835F193-37F5-4866-96AA-501A1DCAD142}">
      <dgm:prSet/>
      <dgm:spPr/>
      <dgm:t>
        <a:bodyPr/>
        <a:lstStyle/>
        <a:p>
          <a:endParaRPr lang="ru-RU"/>
        </a:p>
      </dgm:t>
    </dgm:pt>
    <dgm:pt modelId="{01967AC2-1B5C-49AC-85A9-7855DA121E7B}" type="sibTrans" cxnId="{C835F193-37F5-4866-96AA-501A1DCAD142}">
      <dgm:prSet/>
      <dgm:spPr/>
      <dgm:t>
        <a:bodyPr/>
        <a:lstStyle/>
        <a:p>
          <a:endParaRPr lang="ru-RU"/>
        </a:p>
      </dgm:t>
    </dgm:pt>
    <dgm:pt modelId="{55CCF9A8-59AD-47D8-B801-4AB86C3E7412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Arial" pitchFamily="34" charset="0"/>
              <a:cs typeface="Arial" pitchFamily="34" charset="0"/>
            </a:rPr>
            <a:t>индивидуальные средства реабилитации</a:t>
          </a:r>
        </a:p>
      </dgm:t>
    </dgm:pt>
    <dgm:pt modelId="{0203BE6E-4399-4860-B63B-CF40FD902E29}" type="parTrans" cxnId="{96BC65E8-59AD-4DA6-9A46-06084AA1A5D8}">
      <dgm:prSet/>
      <dgm:spPr/>
    </dgm:pt>
    <dgm:pt modelId="{AF55889E-C6C6-4284-8D52-DE73A08E81AF}" type="sibTrans" cxnId="{96BC65E8-59AD-4DA6-9A46-06084AA1A5D8}">
      <dgm:prSet/>
      <dgm:spPr/>
    </dgm:pt>
    <dgm:pt modelId="{47207619-B94C-46BF-BA05-FF2AFAB3151D}" type="pres">
      <dgm:prSet presAssocID="{D8AB0217-23BA-4F45-8949-B169D22ECCD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CE5804-EBE1-4D93-A28F-6A86912E7A37}" type="pres">
      <dgm:prSet presAssocID="{630D62AA-05A5-4C95-BC41-F5425D423511}" presName="parentLin" presStyleCnt="0"/>
      <dgm:spPr/>
    </dgm:pt>
    <dgm:pt modelId="{F21F1744-3D83-49C8-965A-5777D767A915}" type="pres">
      <dgm:prSet presAssocID="{630D62AA-05A5-4C95-BC41-F5425D42351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ED01F87F-DC86-4777-9858-22BA58483C0D}" type="pres">
      <dgm:prSet presAssocID="{630D62AA-05A5-4C95-BC41-F5425D42351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31C2CD-0970-4CF5-9F2A-709BE655965A}" type="pres">
      <dgm:prSet presAssocID="{630D62AA-05A5-4C95-BC41-F5425D423511}" presName="negativeSpace" presStyleCnt="0"/>
      <dgm:spPr/>
    </dgm:pt>
    <dgm:pt modelId="{8F6D8033-A8BA-4E60-A4F4-74F3644E6DC7}" type="pres">
      <dgm:prSet presAssocID="{630D62AA-05A5-4C95-BC41-F5425D423511}" presName="childText" presStyleLbl="conFgAcc1" presStyleIdx="0" presStyleCnt="5">
        <dgm:presLayoutVars>
          <dgm:bulletEnabled val="1"/>
        </dgm:presLayoutVars>
      </dgm:prSet>
      <dgm:spPr/>
    </dgm:pt>
    <dgm:pt modelId="{173BA6ED-7934-4890-9255-21001D9C46B2}" type="pres">
      <dgm:prSet presAssocID="{47D13E44-66C3-4A97-A6B2-5595B6852A16}" presName="spaceBetweenRectangles" presStyleCnt="0"/>
      <dgm:spPr/>
    </dgm:pt>
    <dgm:pt modelId="{82BA7151-CEB8-41F9-8E93-7D5E3D190D4C}" type="pres">
      <dgm:prSet presAssocID="{FEDD5FC5-B62A-467B-8FD0-0A0FB2FD4EC5}" presName="parentLin" presStyleCnt="0"/>
      <dgm:spPr/>
    </dgm:pt>
    <dgm:pt modelId="{D370860D-57A4-401E-8A76-6B3F7514DE93}" type="pres">
      <dgm:prSet presAssocID="{FEDD5FC5-B62A-467B-8FD0-0A0FB2FD4EC5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8998DA3-7B88-477C-B883-61BB845567E4}" type="pres">
      <dgm:prSet presAssocID="{FEDD5FC5-B62A-467B-8FD0-0A0FB2FD4EC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C6EE3F-1140-4DF7-ABFB-77971338C40E}" type="pres">
      <dgm:prSet presAssocID="{FEDD5FC5-B62A-467B-8FD0-0A0FB2FD4EC5}" presName="negativeSpace" presStyleCnt="0"/>
      <dgm:spPr/>
    </dgm:pt>
    <dgm:pt modelId="{9A86E6F7-A7BF-41F8-8DF9-673B52E54883}" type="pres">
      <dgm:prSet presAssocID="{FEDD5FC5-B62A-467B-8FD0-0A0FB2FD4EC5}" presName="childText" presStyleLbl="conFgAcc1" presStyleIdx="1" presStyleCnt="5">
        <dgm:presLayoutVars>
          <dgm:bulletEnabled val="1"/>
        </dgm:presLayoutVars>
      </dgm:prSet>
      <dgm:spPr/>
    </dgm:pt>
    <dgm:pt modelId="{DBD26EC9-5FF4-4B7F-A62C-31F89244FF28}" type="pres">
      <dgm:prSet presAssocID="{8B9B3218-F79F-43CB-A808-4CB637174ABF}" presName="spaceBetweenRectangles" presStyleCnt="0"/>
      <dgm:spPr/>
    </dgm:pt>
    <dgm:pt modelId="{53C4EF45-3B47-46C7-85E1-825F1EF21C6E}" type="pres">
      <dgm:prSet presAssocID="{1051D309-B93B-4EB7-A8C1-785E390A14E1}" presName="parentLin" presStyleCnt="0"/>
      <dgm:spPr/>
    </dgm:pt>
    <dgm:pt modelId="{D2C6211D-95B8-4ED2-973C-7DF4FCEA9727}" type="pres">
      <dgm:prSet presAssocID="{1051D309-B93B-4EB7-A8C1-785E390A14E1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25026F6F-B9D3-4537-A433-2FED159054DC}" type="pres">
      <dgm:prSet presAssocID="{1051D309-B93B-4EB7-A8C1-785E390A14E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22A40C-9996-4EA0-905B-9BC186A57CEB}" type="pres">
      <dgm:prSet presAssocID="{1051D309-B93B-4EB7-A8C1-785E390A14E1}" presName="negativeSpace" presStyleCnt="0"/>
      <dgm:spPr/>
    </dgm:pt>
    <dgm:pt modelId="{C0CBC3FA-B7A5-4D79-92F2-812873B44C6D}" type="pres">
      <dgm:prSet presAssocID="{1051D309-B93B-4EB7-A8C1-785E390A14E1}" presName="childText" presStyleLbl="conFgAcc1" presStyleIdx="2" presStyleCnt="5">
        <dgm:presLayoutVars>
          <dgm:bulletEnabled val="1"/>
        </dgm:presLayoutVars>
      </dgm:prSet>
      <dgm:spPr/>
    </dgm:pt>
    <dgm:pt modelId="{27AC1053-73C4-4668-8424-5E83BE803BB0}" type="pres">
      <dgm:prSet presAssocID="{BB2F91F4-FB81-4798-89CB-A956D4052ACD}" presName="spaceBetweenRectangles" presStyleCnt="0"/>
      <dgm:spPr/>
    </dgm:pt>
    <dgm:pt modelId="{9BBEA994-4F31-4522-BAC0-EF729B3B9AFC}" type="pres">
      <dgm:prSet presAssocID="{082F88AA-5F1F-4F34-95B2-7ACB0D524066}" presName="parentLin" presStyleCnt="0"/>
      <dgm:spPr/>
    </dgm:pt>
    <dgm:pt modelId="{3FA99A36-D1A4-4438-9003-E80CFBD3CA45}" type="pres">
      <dgm:prSet presAssocID="{082F88AA-5F1F-4F34-95B2-7ACB0D524066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43C17CD1-1803-47A0-B7B5-9BF15149EA6E}" type="pres">
      <dgm:prSet presAssocID="{082F88AA-5F1F-4F34-95B2-7ACB0D52406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72F746-4F4A-46A9-B029-15E32C0858CD}" type="pres">
      <dgm:prSet presAssocID="{082F88AA-5F1F-4F34-95B2-7ACB0D524066}" presName="negativeSpace" presStyleCnt="0"/>
      <dgm:spPr/>
    </dgm:pt>
    <dgm:pt modelId="{CDBD4A71-05E3-4AA0-A4A6-A7A3FD3F18AC}" type="pres">
      <dgm:prSet presAssocID="{082F88AA-5F1F-4F34-95B2-7ACB0D524066}" presName="childText" presStyleLbl="conFgAcc1" presStyleIdx="3" presStyleCnt="5">
        <dgm:presLayoutVars>
          <dgm:bulletEnabled val="1"/>
        </dgm:presLayoutVars>
      </dgm:prSet>
      <dgm:spPr/>
    </dgm:pt>
    <dgm:pt modelId="{C51E1376-6090-411D-A29B-8F9765E43DC2}" type="pres">
      <dgm:prSet presAssocID="{01967AC2-1B5C-49AC-85A9-7855DA121E7B}" presName="spaceBetweenRectangles" presStyleCnt="0"/>
      <dgm:spPr/>
    </dgm:pt>
    <dgm:pt modelId="{68124F87-0D1F-4D3A-9D64-4C53FB2B70D4}" type="pres">
      <dgm:prSet presAssocID="{55CCF9A8-59AD-47D8-B801-4AB86C3E7412}" presName="parentLin" presStyleCnt="0"/>
      <dgm:spPr/>
    </dgm:pt>
    <dgm:pt modelId="{25902CEA-8F22-4343-8DD5-A4157102E430}" type="pres">
      <dgm:prSet presAssocID="{55CCF9A8-59AD-47D8-B801-4AB86C3E7412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B2B5DB7D-B1FA-48F7-A96A-8B3ADD477989}" type="pres">
      <dgm:prSet presAssocID="{55CCF9A8-59AD-47D8-B801-4AB86C3E741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CE4B08-D1F8-4B9F-8AA7-99CDE31D03FB}" type="pres">
      <dgm:prSet presAssocID="{55CCF9A8-59AD-47D8-B801-4AB86C3E7412}" presName="negativeSpace" presStyleCnt="0"/>
      <dgm:spPr/>
    </dgm:pt>
    <dgm:pt modelId="{20CB1E26-152B-40A6-8E10-31F2EDAF5A97}" type="pres">
      <dgm:prSet presAssocID="{55CCF9A8-59AD-47D8-B801-4AB86C3E741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1AFB173-2AF4-47AF-8C53-965D43C92F41}" type="presOf" srcId="{630D62AA-05A5-4C95-BC41-F5425D423511}" destId="{F21F1744-3D83-49C8-965A-5777D767A915}" srcOrd="0" destOrd="0" presId="urn:microsoft.com/office/officeart/2005/8/layout/list1"/>
    <dgm:cxn modelId="{7409D84F-6216-4894-8ADF-1EA6092CDAF1}" type="presOf" srcId="{FEDD5FC5-B62A-467B-8FD0-0A0FB2FD4EC5}" destId="{D370860D-57A4-401E-8A76-6B3F7514DE93}" srcOrd="0" destOrd="0" presId="urn:microsoft.com/office/officeart/2005/8/layout/list1"/>
    <dgm:cxn modelId="{5909B06E-8E8B-4F16-849D-E3A005FBE7D8}" type="presOf" srcId="{082F88AA-5F1F-4F34-95B2-7ACB0D524066}" destId="{3FA99A36-D1A4-4438-9003-E80CFBD3CA45}" srcOrd="0" destOrd="0" presId="urn:microsoft.com/office/officeart/2005/8/layout/list1"/>
    <dgm:cxn modelId="{5E25AE23-7138-47A5-B544-D527391DCC15}" type="presOf" srcId="{1051D309-B93B-4EB7-A8C1-785E390A14E1}" destId="{25026F6F-B9D3-4537-A433-2FED159054DC}" srcOrd="1" destOrd="0" presId="urn:microsoft.com/office/officeart/2005/8/layout/list1"/>
    <dgm:cxn modelId="{B9D65C64-3026-46A3-B36D-0A8AF5690139}" srcId="{D8AB0217-23BA-4F45-8949-B169D22ECCD1}" destId="{630D62AA-05A5-4C95-BC41-F5425D423511}" srcOrd="0" destOrd="0" parTransId="{8D679693-7ADA-4D08-9545-BCFB2CBFBD33}" sibTransId="{47D13E44-66C3-4A97-A6B2-5595B6852A16}"/>
    <dgm:cxn modelId="{27CFA300-1880-42CA-A704-EA207BBD8ED4}" srcId="{D8AB0217-23BA-4F45-8949-B169D22ECCD1}" destId="{FEDD5FC5-B62A-467B-8FD0-0A0FB2FD4EC5}" srcOrd="1" destOrd="0" parTransId="{F6911BBE-999A-40F9-A843-AA4AA7D52123}" sibTransId="{8B9B3218-F79F-43CB-A808-4CB637174ABF}"/>
    <dgm:cxn modelId="{A935DD5B-93F6-4A57-9BAA-DA87218C2998}" srcId="{D8AB0217-23BA-4F45-8949-B169D22ECCD1}" destId="{1051D309-B93B-4EB7-A8C1-785E390A14E1}" srcOrd="2" destOrd="0" parTransId="{3A7FA74B-BE6B-4205-A19B-D796C91DA623}" sibTransId="{BB2F91F4-FB81-4798-89CB-A956D4052ACD}"/>
    <dgm:cxn modelId="{808CDBEE-DFBB-469A-9405-2F4A3BFFE6D1}" type="presOf" srcId="{FEDD5FC5-B62A-467B-8FD0-0A0FB2FD4EC5}" destId="{A8998DA3-7B88-477C-B883-61BB845567E4}" srcOrd="1" destOrd="0" presId="urn:microsoft.com/office/officeart/2005/8/layout/list1"/>
    <dgm:cxn modelId="{8B785B7D-A6EB-41BB-B1D2-B4FB5DB5B816}" type="presOf" srcId="{55CCF9A8-59AD-47D8-B801-4AB86C3E7412}" destId="{25902CEA-8F22-4343-8DD5-A4157102E430}" srcOrd="0" destOrd="0" presId="urn:microsoft.com/office/officeart/2005/8/layout/list1"/>
    <dgm:cxn modelId="{4B2D7187-80FF-425C-B6E2-62A661872E9D}" type="presOf" srcId="{1051D309-B93B-4EB7-A8C1-785E390A14E1}" destId="{D2C6211D-95B8-4ED2-973C-7DF4FCEA9727}" srcOrd="0" destOrd="0" presId="urn:microsoft.com/office/officeart/2005/8/layout/list1"/>
    <dgm:cxn modelId="{49B7F7BA-EDA4-465D-9590-007FFE3610F9}" type="presOf" srcId="{082F88AA-5F1F-4F34-95B2-7ACB0D524066}" destId="{43C17CD1-1803-47A0-B7B5-9BF15149EA6E}" srcOrd="1" destOrd="0" presId="urn:microsoft.com/office/officeart/2005/8/layout/list1"/>
    <dgm:cxn modelId="{C835F193-37F5-4866-96AA-501A1DCAD142}" srcId="{D8AB0217-23BA-4F45-8949-B169D22ECCD1}" destId="{082F88AA-5F1F-4F34-95B2-7ACB0D524066}" srcOrd="3" destOrd="0" parTransId="{6647EB3D-A000-44FD-898C-80D926AB62DE}" sibTransId="{01967AC2-1B5C-49AC-85A9-7855DA121E7B}"/>
    <dgm:cxn modelId="{281DB3B1-638D-4EEB-B4F4-32BAE3D92B56}" type="presOf" srcId="{55CCF9A8-59AD-47D8-B801-4AB86C3E7412}" destId="{B2B5DB7D-B1FA-48F7-A96A-8B3ADD477989}" srcOrd="1" destOrd="0" presId="urn:microsoft.com/office/officeart/2005/8/layout/list1"/>
    <dgm:cxn modelId="{833178D9-F598-45B6-B166-9EA165EAAD44}" type="presOf" srcId="{630D62AA-05A5-4C95-BC41-F5425D423511}" destId="{ED01F87F-DC86-4777-9858-22BA58483C0D}" srcOrd="1" destOrd="0" presId="urn:microsoft.com/office/officeart/2005/8/layout/list1"/>
    <dgm:cxn modelId="{96BC65E8-59AD-4DA6-9A46-06084AA1A5D8}" srcId="{D8AB0217-23BA-4F45-8949-B169D22ECCD1}" destId="{55CCF9A8-59AD-47D8-B801-4AB86C3E7412}" srcOrd="4" destOrd="0" parTransId="{0203BE6E-4399-4860-B63B-CF40FD902E29}" sibTransId="{AF55889E-C6C6-4284-8D52-DE73A08E81AF}"/>
    <dgm:cxn modelId="{584FA6E3-F131-4457-8CDE-E7043B7BDCD1}" type="presOf" srcId="{D8AB0217-23BA-4F45-8949-B169D22ECCD1}" destId="{47207619-B94C-46BF-BA05-FF2AFAB3151D}" srcOrd="0" destOrd="0" presId="urn:microsoft.com/office/officeart/2005/8/layout/list1"/>
    <dgm:cxn modelId="{4EE38D74-B40F-40D9-BD17-9A198085AB9B}" type="presParOf" srcId="{47207619-B94C-46BF-BA05-FF2AFAB3151D}" destId="{B5CE5804-EBE1-4D93-A28F-6A86912E7A37}" srcOrd="0" destOrd="0" presId="urn:microsoft.com/office/officeart/2005/8/layout/list1"/>
    <dgm:cxn modelId="{865E42E0-11DD-4A81-8B3C-349FA3224751}" type="presParOf" srcId="{B5CE5804-EBE1-4D93-A28F-6A86912E7A37}" destId="{F21F1744-3D83-49C8-965A-5777D767A915}" srcOrd="0" destOrd="0" presId="urn:microsoft.com/office/officeart/2005/8/layout/list1"/>
    <dgm:cxn modelId="{2FFE1017-C812-4E27-A6EA-D23F14A0FD9F}" type="presParOf" srcId="{B5CE5804-EBE1-4D93-A28F-6A86912E7A37}" destId="{ED01F87F-DC86-4777-9858-22BA58483C0D}" srcOrd="1" destOrd="0" presId="urn:microsoft.com/office/officeart/2005/8/layout/list1"/>
    <dgm:cxn modelId="{9B0499DF-598A-45AF-A415-900D778F4B4D}" type="presParOf" srcId="{47207619-B94C-46BF-BA05-FF2AFAB3151D}" destId="{2D31C2CD-0970-4CF5-9F2A-709BE655965A}" srcOrd="1" destOrd="0" presId="urn:microsoft.com/office/officeart/2005/8/layout/list1"/>
    <dgm:cxn modelId="{EDAFF62B-D90A-4790-90B6-F5E4968A1B4B}" type="presParOf" srcId="{47207619-B94C-46BF-BA05-FF2AFAB3151D}" destId="{8F6D8033-A8BA-4E60-A4F4-74F3644E6DC7}" srcOrd="2" destOrd="0" presId="urn:microsoft.com/office/officeart/2005/8/layout/list1"/>
    <dgm:cxn modelId="{91320443-69B5-47B9-BDD4-36D642B406C9}" type="presParOf" srcId="{47207619-B94C-46BF-BA05-FF2AFAB3151D}" destId="{173BA6ED-7934-4890-9255-21001D9C46B2}" srcOrd="3" destOrd="0" presId="urn:microsoft.com/office/officeart/2005/8/layout/list1"/>
    <dgm:cxn modelId="{4A028A55-D10D-47FC-B290-8F749F16CAA7}" type="presParOf" srcId="{47207619-B94C-46BF-BA05-FF2AFAB3151D}" destId="{82BA7151-CEB8-41F9-8E93-7D5E3D190D4C}" srcOrd="4" destOrd="0" presId="urn:microsoft.com/office/officeart/2005/8/layout/list1"/>
    <dgm:cxn modelId="{64E1A40D-90BB-49A5-9C74-9FCAE59FACAC}" type="presParOf" srcId="{82BA7151-CEB8-41F9-8E93-7D5E3D190D4C}" destId="{D370860D-57A4-401E-8A76-6B3F7514DE93}" srcOrd="0" destOrd="0" presId="urn:microsoft.com/office/officeart/2005/8/layout/list1"/>
    <dgm:cxn modelId="{26D452F1-4621-4F67-B321-8467E8B3F08C}" type="presParOf" srcId="{82BA7151-CEB8-41F9-8E93-7D5E3D190D4C}" destId="{A8998DA3-7B88-477C-B883-61BB845567E4}" srcOrd="1" destOrd="0" presId="urn:microsoft.com/office/officeart/2005/8/layout/list1"/>
    <dgm:cxn modelId="{BCE517F7-85FE-41AC-82CD-D3DAFC7E5650}" type="presParOf" srcId="{47207619-B94C-46BF-BA05-FF2AFAB3151D}" destId="{38C6EE3F-1140-4DF7-ABFB-77971338C40E}" srcOrd="5" destOrd="0" presId="urn:microsoft.com/office/officeart/2005/8/layout/list1"/>
    <dgm:cxn modelId="{6EBAF9CE-35FE-4525-8F6E-928AB92FA838}" type="presParOf" srcId="{47207619-B94C-46BF-BA05-FF2AFAB3151D}" destId="{9A86E6F7-A7BF-41F8-8DF9-673B52E54883}" srcOrd="6" destOrd="0" presId="urn:microsoft.com/office/officeart/2005/8/layout/list1"/>
    <dgm:cxn modelId="{B456714C-5F82-4F9B-B8AE-2B0401F23B05}" type="presParOf" srcId="{47207619-B94C-46BF-BA05-FF2AFAB3151D}" destId="{DBD26EC9-5FF4-4B7F-A62C-31F89244FF28}" srcOrd="7" destOrd="0" presId="urn:microsoft.com/office/officeart/2005/8/layout/list1"/>
    <dgm:cxn modelId="{C18533AF-88E1-44D8-A879-1D0A9F379B3D}" type="presParOf" srcId="{47207619-B94C-46BF-BA05-FF2AFAB3151D}" destId="{53C4EF45-3B47-46C7-85E1-825F1EF21C6E}" srcOrd="8" destOrd="0" presId="urn:microsoft.com/office/officeart/2005/8/layout/list1"/>
    <dgm:cxn modelId="{6C14886C-0144-4B2E-97C6-3412E19BD573}" type="presParOf" srcId="{53C4EF45-3B47-46C7-85E1-825F1EF21C6E}" destId="{D2C6211D-95B8-4ED2-973C-7DF4FCEA9727}" srcOrd="0" destOrd="0" presId="urn:microsoft.com/office/officeart/2005/8/layout/list1"/>
    <dgm:cxn modelId="{0A0A91C3-B134-4472-9259-D6DDC69FFC10}" type="presParOf" srcId="{53C4EF45-3B47-46C7-85E1-825F1EF21C6E}" destId="{25026F6F-B9D3-4537-A433-2FED159054DC}" srcOrd="1" destOrd="0" presId="urn:microsoft.com/office/officeart/2005/8/layout/list1"/>
    <dgm:cxn modelId="{9833C08B-E857-47ED-9D5E-6A77D449847D}" type="presParOf" srcId="{47207619-B94C-46BF-BA05-FF2AFAB3151D}" destId="{D922A40C-9996-4EA0-905B-9BC186A57CEB}" srcOrd="9" destOrd="0" presId="urn:microsoft.com/office/officeart/2005/8/layout/list1"/>
    <dgm:cxn modelId="{A7EEC484-9D10-4505-8F5D-AA6F9A61AE72}" type="presParOf" srcId="{47207619-B94C-46BF-BA05-FF2AFAB3151D}" destId="{C0CBC3FA-B7A5-4D79-92F2-812873B44C6D}" srcOrd="10" destOrd="0" presId="urn:microsoft.com/office/officeart/2005/8/layout/list1"/>
    <dgm:cxn modelId="{68BD0AAF-10CA-4C2A-A8AC-84C62E30BF96}" type="presParOf" srcId="{47207619-B94C-46BF-BA05-FF2AFAB3151D}" destId="{27AC1053-73C4-4668-8424-5E83BE803BB0}" srcOrd="11" destOrd="0" presId="urn:microsoft.com/office/officeart/2005/8/layout/list1"/>
    <dgm:cxn modelId="{784517AE-2881-44C7-B6D1-5371B6B69754}" type="presParOf" srcId="{47207619-B94C-46BF-BA05-FF2AFAB3151D}" destId="{9BBEA994-4F31-4522-BAC0-EF729B3B9AFC}" srcOrd="12" destOrd="0" presId="urn:microsoft.com/office/officeart/2005/8/layout/list1"/>
    <dgm:cxn modelId="{ED026505-16AD-4F4B-9D69-124508CCABB6}" type="presParOf" srcId="{9BBEA994-4F31-4522-BAC0-EF729B3B9AFC}" destId="{3FA99A36-D1A4-4438-9003-E80CFBD3CA45}" srcOrd="0" destOrd="0" presId="urn:microsoft.com/office/officeart/2005/8/layout/list1"/>
    <dgm:cxn modelId="{6C2FC7D9-3C8D-404C-B22E-CE2C34F5E113}" type="presParOf" srcId="{9BBEA994-4F31-4522-BAC0-EF729B3B9AFC}" destId="{43C17CD1-1803-47A0-B7B5-9BF15149EA6E}" srcOrd="1" destOrd="0" presId="urn:microsoft.com/office/officeart/2005/8/layout/list1"/>
    <dgm:cxn modelId="{222EECE1-6036-4AD6-B662-5FA6EE48CCB6}" type="presParOf" srcId="{47207619-B94C-46BF-BA05-FF2AFAB3151D}" destId="{3B72F746-4F4A-46A9-B029-15E32C0858CD}" srcOrd="13" destOrd="0" presId="urn:microsoft.com/office/officeart/2005/8/layout/list1"/>
    <dgm:cxn modelId="{43062D30-E58D-42F2-9809-4B87DB68F96C}" type="presParOf" srcId="{47207619-B94C-46BF-BA05-FF2AFAB3151D}" destId="{CDBD4A71-05E3-4AA0-A4A6-A7A3FD3F18AC}" srcOrd="14" destOrd="0" presId="urn:microsoft.com/office/officeart/2005/8/layout/list1"/>
    <dgm:cxn modelId="{898D0446-2462-4B13-8F33-7AAA33185EDB}" type="presParOf" srcId="{47207619-B94C-46BF-BA05-FF2AFAB3151D}" destId="{C51E1376-6090-411D-A29B-8F9765E43DC2}" srcOrd="15" destOrd="0" presId="urn:microsoft.com/office/officeart/2005/8/layout/list1"/>
    <dgm:cxn modelId="{4CFD27BF-C586-4A5C-9F92-8595CDC14149}" type="presParOf" srcId="{47207619-B94C-46BF-BA05-FF2AFAB3151D}" destId="{68124F87-0D1F-4D3A-9D64-4C53FB2B70D4}" srcOrd="16" destOrd="0" presId="urn:microsoft.com/office/officeart/2005/8/layout/list1"/>
    <dgm:cxn modelId="{E61B231C-DDED-4800-94FA-615D252D8A0E}" type="presParOf" srcId="{68124F87-0D1F-4D3A-9D64-4C53FB2B70D4}" destId="{25902CEA-8F22-4343-8DD5-A4157102E430}" srcOrd="0" destOrd="0" presId="urn:microsoft.com/office/officeart/2005/8/layout/list1"/>
    <dgm:cxn modelId="{7BC2636A-C531-4F58-B970-9AD0AC735B45}" type="presParOf" srcId="{68124F87-0D1F-4D3A-9D64-4C53FB2B70D4}" destId="{B2B5DB7D-B1FA-48F7-A96A-8B3ADD477989}" srcOrd="1" destOrd="0" presId="urn:microsoft.com/office/officeart/2005/8/layout/list1"/>
    <dgm:cxn modelId="{10B1001F-2785-467F-9593-A82A7B7DA8DB}" type="presParOf" srcId="{47207619-B94C-46BF-BA05-FF2AFAB3151D}" destId="{7ECE4B08-D1F8-4B9F-8AA7-99CDE31D03FB}" srcOrd="17" destOrd="0" presId="urn:microsoft.com/office/officeart/2005/8/layout/list1"/>
    <dgm:cxn modelId="{F7AC0AF3-0D86-4958-97F2-BA1CC656D20E}" type="presParOf" srcId="{47207619-B94C-46BF-BA05-FF2AFAB3151D}" destId="{20CB1E26-152B-40A6-8E10-31F2EDAF5A9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6D058-E3FF-4F75-A9BD-1299DB5B8B3B}">
      <dsp:nvSpPr>
        <dsp:cNvPr id="0" name=""/>
        <dsp:cNvSpPr/>
      </dsp:nvSpPr>
      <dsp:spPr>
        <a:xfrm>
          <a:off x="0" y="0"/>
          <a:ext cx="78485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E8074B-4436-4E71-BF71-D85D956CF3A3}">
      <dsp:nvSpPr>
        <dsp:cNvPr id="0" name=""/>
        <dsp:cNvSpPr/>
      </dsp:nvSpPr>
      <dsp:spPr>
        <a:xfrm>
          <a:off x="0" y="0"/>
          <a:ext cx="2475893" cy="4824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Специалисты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0" y="0"/>
        <a:ext cx="2475893" cy="4824536"/>
      </dsp:txXfrm>
    </dsp:sp>
    <dsp:sp modelId="{C8EF93F1-1713-4B8A-802F-A656ACE8CAE7}">
      <dsp:nvSpPr>
        <dsp:cNvPr id="0" name=""/>
        <dsp:cNvSpPr/>
      </dsp:nvSpPr>
      <dsp:spPr>
        <a:xfrm>
          <a:off x="2576606" y="37986"/>
          <a:ext cx="5270658" cy="759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Учитель класса</a:t>
          </a:r>
        </a:p>
      </dsp:txBody>
      <dsp:txXfrm>
        <a:off x="2576606" y="37986"/>
        <a:ext cx="5270658" cy="759723"/>
      </dsp:txXfrm>
    </dsp:sp>
    <dsp:sp modelId="{BF91814B-FA63-4D7A-A0A7-BCB2146F2B01}">
      <dsp:nvSpPr>
        <dsp:cNvPr id="0" name=""/>
        <dsp:cNvSpPr/>
      </dsp:nvSpPr>
      <dsp:spPr>
        <a:xfrm>
          <a:off x="2475893" y="797709"/>
          <a:ext cx="53713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C1678E-F449-428E-8847-7AE2943C2255}">
      <dsp:nvSpPr>
        <dsp:cNvPr id="0" name=""/>
        <dsp:cNvSpPr/>
      </dsp:nvSpPr>
      <dsp:spPr>
        <a:xfrm>
          <a:off x="2576606" y="835695"/>
          <a:ext cx="5270658" cy="759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Учитель-дефектолог</a:t>
          </a:r>
        </a:p>
      </dsp:txBody>
      <dsp:txXfrm>
        <a:off x="2576606" y="835695"/>
        <a:ext cx="5270658" cy="759723"/>
      </dsp:txXfrm>
    </dsp:sp>
    <dsp:sp modelId="{988444D5-2837-4166-B71A-D1F21C5DF4EF}">
      <dsp:nvSpPr>
        <dsp:cNvPr id="0" name=""/>
        <dsp:cNvSpPr/>
      </dsp:nvSpPr>
      <dsp:spPr>
        <a:xfrm>
          <a:off x="2475893" y="1595418"/>
          <a:ext cx="53713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9757AB-D5DD-414D-A5FA-10FFAB2C01DE}">
      <dsp:nvSpPr>
        <dsp:cNvPr id="0" name=""/>
        <dsp:cNvSpPr/>
      </dsp:nvSpPr>
      <dsp:spPr>
        <a:xfrm>
          <a:off x="2576606" y="1633404"/>
          <a:ext cx="5270658" cy="759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Учитель-логопед</a:t>
          </a:r>
        </a:p>
      </dsp:txBody>
      <dsp:txXfrm>
        <a:off x="2576606" y="1633404"/>
        <a:ext cx="5270658" cy="759723"/>
      </dsp:txXfrm>
    </dsp:sp>
    <dsp:sp modelId="{0A8FA446-8BF6-4EAA-A4C1-FC211B522C48}">
      <dsp:nvSpPr>
        <dsp:cNvPr id="0" name=""/>
        <dsp:cNvSpPr/>
      </dsp:nvSpPr>
      <dsp:spPr>
        <a:xfrm>
          <a:off x="2475893" y="2393127"/>
          <a:ext cx="53713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9209E0-A425-4783-866E-62E60229735D}">
      <dsp:nvSpPr>
        <dsp:cNvPr id="0" name=""/>
        <dsp:cNvSpPr/>
      </dsp:nvSpPr>
      <dsp:spPr>
        <a:xfrm>
          <a:off x="2576606" y="2431113"/>
          <a:ext cx="5270658" cy="759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Педагог-психолог</a:t>
          </a:r>
        </a:p>
      </dsp:txBody>
      <dsp:txXfrm>
        <a:off x="2576606" y="2431113"/>
        <a:ext cx="5270658" cy="759723"/>
      </dsp:txXfrm>
    </dsp:sp>
    <dsp:sp modelId="{43AAE00F-C8F0-42E4-962D-E2F7F1C3AFBC}">
      <dsp:nvSpPr>
        <dsp:cNvPr id="0" name=""/>
        <dsp:cNvSpPr/>
      </dsp:nvSpPr>
      <dsp:spPr>
        <a:xfrm>
          <a:off x="2475893" y="3190836"/>
          <a:ext cx="53713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3BAF60-88F7-4555-9958-00DDCFE28646}">
      <dsp:nvSpPr>
        <dsp:cNvPr id="0" name=""/>
        <dsp:cNvSpPr/>
      </dsp:nvSpPr>
      <dsp:spPr>
        <a:xfrm>
          <a:off x="2576606" y="3228823"/>
          <a:ext cx="5270658" cy="759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Учитель-физкультуры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2576606" y="3228823"/>
        <a:ext cx="5270658" cy="759723"/>
      </dsp:txXfrm>
    </dsp:sp>
    <dsp:sp modelId="{B853169A-D051-4422-A601-530FDF6E49F6}">
      <dsp:nvSpPr>
        <dsp:cNvPr id="0" name=""/>
        <dsp:cNvSpPr/>
      </dsp:nvSpPr>
      <dsp:spPr>
        <a:xfrm>
          <a:off x="2475893" y="3988546"/>
          <a:ext cx="53713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289393-1B2F-4485-8025-BB5536556EA0}">
      <dsp:nvSpPr>
        <dsp:cNvPr id="0" name=""/>
        <dsp:cNvSpPr/>
      </dsp:nvSpPr>
      <dsp:spPr>
        <a:xfrm>
          <a:off x="2576606" y="4026532"/>
          <a:ext cx="5270658" cy="759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Социальный педагог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2576606" y="4026532"/>
        <a:ext cx="5270658" cy="759723"/>
      </dsp:txXfrm>
    </dsp:sp>
    <dsp:sp modelId="{6609ACD0-9BB1-46CA-BD81-595FD276DD27}">
      <dsp:nvSpPr>
        <dsp:cNvPr id="0" name=""/>
        <dsp:cNvSpPr/>
      </dsp:nvSpPr>
      <dsp:spPr>
        <a:xfrm>
          <a:off x="2475893" y="4786255"/>
          <a:ext cx="53713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6D8033-A8BA-4E60-A4F4-74F3644E6DC7}">
      <dsp:nvSpPr>
        <dsp:cNvPr id="0" name=""/>
        <dsp:cNvSpPr/>
      </dsp:nvSpPr>
      <dsp:spPr>
        <a:xfrm>
          <a:off x="0" y="393556"/>
          <a:ext cx="7368480" cy="579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01F87F-DC86-4777-9858-22BA58483C0D}">
      <dsp:nvSpPr>
        <dsp:cNvPr id="0" name=""/>
        <dsp:cNvSpPr/>
      </dsp:nvSpPr>
      <dsp:spPr>
        <a:xfrm>
          <a:off x="368424" y="54076"/>
          <a:ext cx="5157936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58" tIns="0" rIns="194958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демонстрационный материал</a:t>
          </a:r>
        </a:p>
      </dsp:txBody>
      <dsp:txXfrm>
        <a:off x="401568" y="87220"/>
        <a:ext cx="5091648" cy="612672"/>
      </dsp:txXfrm>
    </dsp:sp>
    <dsp:sp modelId="{9A86E6F7-A7BF-41F8-8DF9-673B52E54883}">
      <dsp:nvSpPr>
        <dsp:cNvPr id="0" name=""/>
        <dsp:cNvSpPr/>
      </dsp:nvSpPr>
      <dsp:spPr>
        <a:xfrm>
          <a:off x="0" y="1436836"/>
          <a:ext cx="7368480" cy="579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998DA3-7B88-477C-B883-61BB845567E4}">
      <dsp:nvSpPr>
        <dsp:cNvPr id="0" name=""/>
        <dsp:cNvSpPr/>
      </dsp:nvSpPr>
      <dsp:spPr>
        <a:xfrm>
          <a:off x="368424" y="1097356"/>
          <a:ext cx="5157936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58" tIns="0" rIns="194958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объекты (предметы), предназначенные для демонстрации</a:t>
          </a:r>
        </a:p>
      </dsp:txBody>
      <dsp:txXfrm>
        <a:off x="401568" y="1130500"/>
        <a:ext cx="5091648" cy="612672"/>
      </dsp:txXfrm>
    </dsp:sp>
    <dsp:sp modelId="{C0CBC3FA-B7A5-4D79-92F2-812873B44C6D}">
      <dsp:nvSpPr>
        <dsp:cNvPr id="0" name=""/>
        <dsp:cNvSpPr/>
      </dsp:nvSpPr>
      <dsp:spPr>
        <a:xfrm>
          <a:off x="0" y="2480116"/>
          <a:ext cx="7368480" cy="579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026F6F-B9D3-4537-A433-2FED159054DC}">
      <dsp:nvSpPr>
        <dsp:cNvPr id="0" name=""/>
        <dsp:cNvSpPr/>
      </dsp:nvSpPr>
      <dsp:spPr>
        <a:xfrm>
          <a:off x="368424" y="2140636"/>
          <a:ext cx="5157936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58" tIns="0" rIns="194958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дидактические игры</a:t>
          </a:r>
        </a:p>
      </dsp:txBody>
      <dsp:txXfrm>
        <a:off x="401568" y="2173780"/>
        <a:ext cx="5091648" cy="612672"/>
      </dsp:txXfrm>
    </dsp:sp>
    <dsp:sp modelId="{CDBD4A71-05E3-4AA0-A4A6-A7A3FD3F18AC}">
      <dsp:nvSpPr>
        <dsp:cNvPr id="0" name=""/>
        <dsp:cNvSpPr/>
      </dsp:nvSpPr>
      <dsp:spPr>
        <a:xfrm>
          <a:off x="0" y="3523396"/>
          <a:ext cx="7368480" cy="579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C17CD1-1803-47A0-B7B5-9BF15149EA6E}">
      <dsp:nvSpPr>
        <dsp:cNvPr id="0" name=""/>
        <dsp:cNvSpPr/>
      </dsp:nvSpPr>
      <dsp:spPr>
        <a:xfrm>
          <a:off x="368424" y="3183916"/>
          <a:ext cx="5157936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58" tIns="0" rIns="194958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музыкальные произведения</a:t>
          </a:r>
        </a:p>
      </dsp:txBody>
      <dsp:txXfrm>
        <a:off x="401568" y="3217060"/>
        <a:ext cx="5091648" cy="612672"/>
      </dsp:txXfrm>
    </dsp:sp>
    <dsp:sp modelId="{20CB1E26-152B-40A6-8E10-31F2EDAF5A97}">
      <dsp:nvSpPr>
        <dsp:cNvPr id="0" name=""/>
        <dsp:cNvSpPr/>
      </dsp:nvSpPr>
      <dsp:spPr>
        <a:xfrm>
          <a:off x="0" y="4566676"/>
          <a:ext cx="7368480" cy="579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5DB7D-B1FA-48F7-A96A-8B3ADD477989}">
      <dsp:nvSpPr>
        <dsp:cNvPr id="0" name=""/>
        <dsp:cNvSpPr/>
      </dsp:nvSpPr>
      <dsp:spPr>
        <a:xfrm>
          <a:off x="368424" y="4227196"/>
          <a:ext cx="5157936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58" tIns="0" rIns="194958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индивидуальные средства реабилитации</a:t>
          </a:r>
        </a:p>
      </dsp:txBody>
      <dsp:txXfrm>
        <a:off x="401568" y="4260340"/>
        <a:ext cx="5091648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2BE61-DEF8-473E-866A-CB551B9FC049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B4BE8-9A76-4066-B597-B2F5119E72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82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7E5F2-8044-42F9-BF5B-D4BF0A4FA470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82C6C-A5B0-4FD8-92C6-67B5C587B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47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417E-2D8F-435C-9774-48409F7ADD90}" type="datetime1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163A-A6E9-41A0-894C-9D539BC1C591}" type="datetime1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0DFD-EFFB-4A97-94F6-16D6BCB1A63B}" type="datetime1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63B2-1FC1-47EC-9471-4262196519E6}" type="datetime1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4648-0A16-46ED-B433-E2E8F46B30E6}" type="datetime1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C383-C468-4407-B42D-6B45D5125CEE}" type="datetime1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52EA-BF66-47CB-BB20-48CAD4293980}" type="datetime1">
              <a:rPr lang="ru-RU" smtClean="0"/>
              <a:t>18.03.2022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82C3-F30F-413A-90C0-D00967C83867}" type="datetime1">
              <a:rPr lang="ru-RU" smtClean="0"/>
              <a:t>18.03.2022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2C12-DFAE-458D-B6D4-6E6177D462E6}" type="datetime1">
              <a:rPr lang="ru-RU" smtClean="0"/>
              <a:t>18.03.2022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B0BB-E977-41A0-AF0D-38960703884B}" type="datetime1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718D-711D-4E06-B17C-7B5D6B26F173}" type="datetime1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84897-7121-46DB-BA55-DC32F6708FD8}" type="datetime1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r45.ru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3" y="353922"/>
            <a:ext cx="1193525" cy="119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03121" y="277456"/>
            <a:ext cx="68009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</a:t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Курганской области </a:t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9992" y="5157192"/>
            <a:ext cx="4257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Табулова О.Т., учитель-дефектолог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ЦПМПК Курганской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0296" y="2060848"/>
            <a:ext cx="85784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Особенности организации образовательного процесса обучающихся с умственной отсталостью (интеллектуальными нарушениями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по варианту 9.2 в условиях инклюзии</a:t>
            </a:r>
          </a:p>
        </p:txBody>
      </p:sp>
    </p:spTree>
    <p:extLst>
      <p:ext uri="{BB962C8B-B14F-4D97-AF65-F5344CB8AC3E}">
        <p14:creationId xmlns:p14="http://schemas.microsoft.com/office/powerpoint/2010/main" val="36476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99150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Специальная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индивидуальная </a:t>
            </a:r>
            <a:endParaRPr lang="ru-RU" sz="2000" b="1" dirty="0" smtClean="0">
              <a:latin typeface="Arial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latin typeface="Arial" pitchFamily="34" charset="0"/>
                <a:cs typeface="Arial" panose="020B0604020202020204" pitchFamily="34" charset="0"/>
              </a:rPr>
              <a:t>программа развития (СИПР)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64655" y="1412776"/>
            <a:ext cx="910827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СИПР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9694" y="2132661"/>
            <a:ext cx="729977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Разрабатывается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 основе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АООП 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образовательной организацией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68714" y="3212976"/>
            <a:ext cx="7300751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Нацелена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 образование детей с умеренной, тяжелой, глубокой умственной отсталостью, с ТМНР с учетом их индивидуальных образовательных потребностей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75160" y="4465994"/>
            <a:ext cx="7294306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СИПР составляется на ограниченный период времени (один год)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75160" y="5199583"/>
            <a:ext cx="7300752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ее разработке принимают участие все специалисты, работающие с ребенком в образовательной организации, и его родители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355976" y="1812886"/>
            <a:ext cx="276136" cy="319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382001" y="2852678"/>
            <a:ext cx="276136" cy="319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382001" y="4146219"/>
            <a:ext cx="276136" cy="319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382001" y="4835326"/>
            <a:ext cx="276136" cy="319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157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8608" y="1082374"/>
            <a:ext cx="844245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indent="444500" algn="just"/>
            <a:r>
              <a:rPr lang="ru-RU" sz="1600" dirty="0">
                <a:latin typeface="Arial" pitchFamily="34" charset="0"/>
                <a:cs typeface="Arial" pitchFamily="34" charset="0"/>
              </a:rPr>
              <a:t>Индивидуальная недельная нагрузка обучающегося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может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варьироваться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82100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Индивидуальная недельная нагрузка при реализации СИПР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8608" y="1797985"/>
            <a:ext cx="844245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учетом примерного учебного плана организация, реализующая вариант 2 АООП, составляет ИУП для каждого обучающегося, в котором определен индивидуальный набор учебных предметов и коррекционных курсов с указанием объема учебной нагрузки.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9153" y="3194221"/>
            <a:ext cx="1855674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Дети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 менее выраженными нарушениями развития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83768" y="3188404"/>
            <a:ext cx="6308645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Дети с наиболее тяжелыми нарушениями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развития,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особые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образовательные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потребности,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которых  не позволяют осваивать предметы основной части учебного плана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АООП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150857" y="4449710"/>
            <a:ext cx="1794413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Увеличивается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количество часов коррекционных курсов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49655" y="4449710"/>
            <a:ext cx="2822024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Добавляются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часы коррекционно-развивающих занятий в пределах максимально допустимой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нагрузки установленной учебным планом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98539" y="4449710"/>
            <a:ext cx="1846288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Больший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объём учебной нагрузки распределится на предметные области.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262699" y="4449710"/>
            <a:ext cx="1768945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Преобладают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занятия коррекционной направленности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Прямая со стрелкой 22"/>
          <p:cNvCxnSpPr>
            <a:stCxn id="9" idx="2"/>
            <a:endCxn id="11" idx="0"/>
          </p:cNvCxnSpPr>
          <p:nvPr/>
        </p:nvCxnSpPr>
        <p:spPr>
          <a:xfrm flipH="1">
            <a:off x="1116990" y="2875203"/>
            <a:ext cx="3362843" cy="31901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9" idx="2"/>
            <a:endCxn id="12" idx="0"/>
          </p:cNvCxnSpPr>
          <p:nvPr/>
        </p:nvCxnSpPr>
        <p:spPr>
          <a:xfrm>
            <a:off x="4479833" y="2875203"/>
            <a:ext cx="1158258" cy="3132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1" idx="2"/>
            <a:endCxn id="15" idx="0"/>
          </p:cNvCxnSpPr>
          <p:nvPr/>
        </p:nvCxnSpPr>
        <p:spPr>
          <a:xfrm>
            <a:off x="1116990" y="4271439"/>
            <a:ext cx="4693" cy="17827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2" idx="2"/>
            <a:endCxn id="18" idx="0"/>
          </p:cNvCxnSpPr>
          <p:nvPr/>
        </p:nvCxnSpPr>
        <p:spPr>
          <a:xfrm flipH="1">
            <a:off x="3147172" y="4019401"/>
            <a:ext cx="2490919" cy="43030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2" idx="2"/>
            <a:endCxn id="13" idx="0"/>
          </p:cNvCxnSpPr>
          <p:nvPr/>
        </p:nvCxnSpPr>
        <p:spPr>
          <a:xfrm flipH="1">
            <a:off x="5048064" y="4019401"/>
            <a:ext cx="590027" cy="43030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12" idx="2"/>
            <a:endCxn id="14" idx="0"/>
          </p:cNvCxnSpPr>
          <p:nvPr/>
        </p:nvCxnSpPr>
        <p:spPr>
          <a:xfrm>
            <a:off x="5638091" y="4019401"/>
            <a:ext cx="1922576" cy="43030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stCxn id="3" idx="2"/>
            <a:endCxn id="9" idx="0"/>
          </p:cNvCxnSpPr>
          <p:nvPr/>
        </p:nvCxnSpPr>
        <p:spPr>
          <a:xfrm>
            <a:off x="4479833" y="1420928"/>
            <a:ext cx="0" cy="37705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44689" y="6197642"/>
            <a:ext cx="8826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п.п.3.3.1. п. 3.3 АООП 9 (вариант 2)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Письмо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РФ от 11 марта 2016 г. № ВК-452/07 «О внедрении ФГОС ОВЗ»</a:t>
            </a:r>
          </a:p>
          <a:p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8984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31639"/>
            <a:ext cx="8229600" cy="65639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Структура СИПР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89248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1. Общие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сведения о ребёнке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2. Характеристика, включающая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оценку развития обучающегося на момент составления программы и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определяющая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приоритетные направления воспитания и обучения ребёнка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(на начало и на конец учебного года)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3. Индивидуальный учебный план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4. Содержание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образования в условиях организации и семьи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5. Условия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реализации потребности в уходе и присмотре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6. Перечень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специалистов, участвующих в разработке и реализации СИПР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7. Перечень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возможных задач, мероприятий и форм сотрудничества организации и семьи обучающегося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8. Перечень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необходимых технических средств и дидактических материалов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9.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редства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мониторинга и оценки динамики обучения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Программа может иметь приложение, включающее задания и рекомендации для их выполнения ребёнком в домашних условиях.</a:t>
            </a:r>
          </a:p>
          <a:p>
            <a:pPr marL="0" indent="0">
              <a:buNone/>
            </a:pP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65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15961"/>
            <a:ext cx="8136904" cy="715071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1. Индивидуальные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сведения о ребенке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1" y="1699522"/>
            <a:ext cx="8064897" cy="3313654"/>
          </a:xfrm>
        </p:spPr>
        <p:txBody>
          <a:bodyPr>
            <a:normAutofit/>
          </a:bodyPr>
          <a:lstStyle/>
          <a:p>
            <a:pPr marL="514350" indent="-514350" algn="just">
              <a:spcBef>
                <a:spcPts val="600"/>
              </a:spcBef>
              <a:buAutoNum type="arabicPeriod"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Общие сведения о ребенке</a:t>
            </a:r>
          </a:p>
          <a:p>
            <a:pPr>
              <a:spcBef>
                <a:spcPts val="600"/>
              </a:spcBef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Имя, фамилия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ребенка ______________________________________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Дата рождения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_____________________________________________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Класс (год обучения)  ________________________________________</a:t>
            </a:r>
          </a:p>
          <a:p>
            <a:pPr>
              <a:spcBef>
                <a:spcPts val="600"/>
              </a:spcBef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Сведения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о родителях (законных представителях)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________________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448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3048" y="139774"/>
            <a:ext cx="8002128" cy="134501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Характеристика, включающая оценку развития обучающегося на момент составления программы и определяющая приоритетные направления воспитания и обучения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ребёнка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2132856"/>
            <a:ext cx="83526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>
                <a:latin typeface="Arial" pitchFamily="34" charset="0"/>
                <a:cs typeface="Arial" pitchFamily="34" charset="0"/>
              </a:rPr>
              <a:t>Характеристика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отражает:</a:t>
            </a:r>
          </a:p>
          <a:p>
            <a:pPr lvl="0" indent="355600"/>
            <a:r>
              <a:rPr lang="ru-RU" dirty="0" smtClean="0">
                <a:latin typeface="Arial" pitchFamily="34" charset="0"/>
                <a:cs typeface="Arial" pitchFamily="34" charset="0"/>
              </a:rPr>
              <a:t>1. Бытовые </a:t>
            </a:r>
            <a:r>
              <a:rPr lang="ru-RU" dirty="0">
                <a:latin typeface="Arial" pitchFamily="34" charset="0"/>
                <a:cs typeface="Arial" pitchFamily="34" charset="0"/>
              </a:rPr>
              <a:t>условия семьи, оценку отношения членов семьи к образованию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ребенка</a:t>
            </a:r>
          </a:p>
          <a:p>
            <a:pPr lvl="0" indent="355600"/>
            <a:r>
              <a:rPr lang="ru-RU" dirty="0" smtClean="0">
                <a:latin typeface="Arial" pitchFamily="34" charset="0"/>
                <a:cs typeface="Arial" pitchFamily="34" charset="0"/>
              </a:rPr>
              <a:t>2. Заключение ПМПК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indent="355600"/>
            <a:r>
              <a:rPr lang="ru-RU" dirty="0" smtClean="0">
                <a:latin typeface="Arial" pitchFamily="34" charset="0"/>
                <a:cs typeface="Arial" pitchFamily="34" charset="0"/>
              </a:rPr>
              <a:t>3. Данные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о физическом здоровье, двигательном и сенсорном развитии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ребенка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indent="355600"/>
            <a:r>
              <a:rPr lang="ru-RU" dirty="0">
                <a:latin typeface="Arial" pitchFamily="34" charset="0"/>
                <a:cs typeface="Arial" pitchFamily="34" charset="0"/>
              </a:rPr>
              <a:t>особенности проявления познавательных процессов: восприятий, внимания, памяти,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мышления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indent="355600" algn="just"/>
            <a:r>
              <a:rPr lang="ru-RU" dirty="0" smtClean="0">
                <a:latin typeface="Arial" pitchFamily="34" charset="0"/>
                <a:cs typeface="Arial" pitchFamily="34" charset="0"/>
              </a:rPr>
              <a:t>4. Состояние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сформированности устной речи и речемыслительных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операций, характеристику </a:t>
            </a:r>
            <a:r>
              <a:rPr lang="ru-RU" dirty="0">
                <a:latin typeface="Arial" pitchFamily="34" charset="0"/>
                <a:cs typeface="Arial" pitchFamily="34" charset="0"/>
              </a:rPr>
              <a:t>поведенческих и эмоциональных реакций ребенка, наблюдаемых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специалистами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853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556792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5600"/>
            <a:r>
              <a:rPr lang="ru-RU" dirty="0">
                <a:latin typeface="Arial" pitchFamily="34" charset="0"/>
                <a:cs typeface="Arial" pitchFamily="34" charset="0"/>
              </a:rPr>
              <a:t>5. Характерологические особенности личности ребенка (со слов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родителей), сформированность </a:t>
            </a:r>
            <a:r>
              <a:rPr lang="ru-RU" dirty="0">
                <a:latin typeface="Arial" pitchFamily="34" charset="0"/>
                <a:cs typeface="Arial" pitchFamily="34" charset="0"/>
              </a:rPr>
              <a:t>социально значимых знаний, навыков, умений:</a:t>
            </a:r>
          </a:p>
          <a:p>
            <a:pPr lvl="0" indent="355600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коммуникативные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возможности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indent="35560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игра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indent="35560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самообслуживание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indent="355600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предметно-практическая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деятельность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indent="355600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интеллектуальные умения и знания (счет, письмо,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чтение, представления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об окружающих предметах, явлениях) </a:t>
            </a:r>
          </a:p>
          <a:p>
            <a:pPr lvl="0" indent="355600"/>
            <a:r>
              <a:rPr lang="ru-RU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dirty="0">
                <a:latin typeface="Arial" pitchFamily="34" charset="0"/>
                <a:cs typeface="Arial" pitchFamily="34" charset="0"/>
              </a:rPr>
              <a:t>. Потребность в уходе и присмотре </a:t>
            </a:r>
          </a:p>
          <a:p>
            <a:pPr lvl="0" indent="355600"/>
            <a:r>
              <a:rPr lang="ru-RU" dirty="0" smtClean="0">
                <a:latin typeface="Arial" pitchFamily="34" charset="0"/>
                <a:cs typeface="Arial" pitchFamily="34" charset="0"/>
              </a:rPr>
              <a:t>7. Необходимый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объем помощи со стороны окружающих: полная/частичная,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постоянная/эпизодическая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indent="355600"/>
            <a:r>
              <a:rPr lang="ru-RU" dirty="0" smtClean="0">
                <a:latin typeface="Arial" pitchFamily="34" charset="0"/>
                <a:cs typeface="Arial" pitchFamily="34" charset="0"/>
              </a:rPr>
              <a:t>8. Выводы </a:t>
            </a:r>
            <a:r>
              <a:rPr lang="ru-RU" dirty="0">
                <a:latin typeface="Arial" pitchFamily="34" charset="0"/>
                <a:cs typeface="Arial" pitchFamily="34" charset="0"/>
              </a:rPr>
              <a:t>по итогам обследования: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35560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приоритетные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образовательные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области </a:t>
            </a:r>
          </a:p>
          <a:p>
            <a:pPr lvl="0" indent="35560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учебные предметы </a:t>
            </a:r>
          </a:p>
          <a:p>
            <a:pPr lvl="0" indent="35560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коррекционные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занятия для обучения и воспитания в образовательной организации, в условиях надомного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обучения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83048" y="139774"/>
            <a:ext cx="8002128" cy="134501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Характеристика, включающая оценку развития обучающегося на момент составления программы и определяющая приоритетные направления воспитания и обучения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ребёнка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44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3. Индивидуальный учебный план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6453" y="1556792"/>
            <a:ext cx="83415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dirty="0">
                <a:latin typeface="Arial" pitchFamily="34" charset="0"/>
                <a:cs typeface="Arial" pitchFamily="34" charset="0"/>
              </a:rPr>
              <a:t>Индивидуальный учебный план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отражает доступные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учебные предметы, коррекционные занятия, внеурочную деятельность, соответствующие уровню актуального развития ребенка, и устанавливает объем недельной нагрузки на обучающегося.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586226"/>
              </p:ext>
            </p:extLst>
          </p:nvPr>
        </p:nvGraphicFramePr>
        <p:xfrm>
          <a:off x="395536" y="3573016"/>
          <a:ext cx="8352928" cy="2515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936104"/>
                <a:gridCol w="720080"/>
                <a:gridCol w="1008112"/>
                <a:gridCol w="864096"/>
                <a:gridCol w="1080120"/>
                <a:gridCol w="720080"/>
                <a:gridCol w="1080120"/>
              </a:tblGrid>
              <a:tr h="50149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Предмет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Групповые занятия 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Учитель 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Воспитатель 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Учитель - логопед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Учитель физкультуры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Учитель музыки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Учитель-дефектолог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461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Альтернативная коммуникация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8741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Двигательное развитие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Сенсорное развитие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Коррекционно-развивающие</a:t>
                      </a:r>
                      <a:r>
                        <a:rPr lang="ru-RU" sz="1100" baseline="0" dirty="0" smtClean="0">
                          <a:latin typeface="Arial" pitchFamily="34" charset="0"/>
                          <a:cs typeface="Arial" pitchFamily="34" charset="0"/>
                        </a:rPr>
                        <a:t> занятия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362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Внеурочная деятельность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28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65459" y="243215"/>
            <a:ext cx="734481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4. Содержание образования в условиях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организации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и семьи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0656" y="1844824"/>
            <a:ext cx="8651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>
                <a:latin typeface="Arial" pitchFamily="34" charset="0"/>
                <a:cs typeface="Arial" pitchFamily="34" charset="0"/>
              </a:rPr>
              <a:t>Содержание образования СИПР включает конкретные задачи по формированию представлений, действий/операций по каждой из программ учебных предметов, коррекционных занятий и других программ (формирования базовых учебных действий; нравственного развития; формирования экологической культуры, здорового и безопасного образа жизни обучающихся; внеурочной деятельности; сотрудничества организации и семьи обучающегося).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55600"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55600" algn="just"/>
            <a:r>
              <a:rPr lang="ru-RU" dirty="0" smtClean="0">
                <a:latin typeface="Arial" pitchFamily="34" charset="0"/>
                <a:cs typeface="Arial" pitchFamily="34" charset="0"/>
              </a:rPr>
              <a:t>Задачи </a:t>
            </a:r>
            <a:r>
              <a:rPr lang="ru-RU" dirty="0">
                <a:latin typeface="Arial" pitchFamily="34" charset="0"/>
                <a:cs typeface="Arial" pitchFamily="34" charset="0"/>
              </a:rPr>
              <a:t>формулируются в качестве возможных (ожидаемых) результатов обучения и воспитания ребенка на определенный учебный период (год). </a:t>
            </a:r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4735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39"/>
            <a:ext cx="7941568" cy="832253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5. Условия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реализации потребности в уходе и присмотре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8700" y="1988840"/>
            <a:ext cx="84857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 algn="just"/>
            <a:r>
              <a:rPr lang="ru-RU" dirty="0">
                <a:latin typeface="Arial" pitchFamily="34" charset="0"/>
                <a:cs typeface="Arial" pitchFamily="34" charset="0"/>
              </a:rPr>
              <a:t>Под присмотром и уходом за детьми понимается комплекс мер по организации питания и хозяйственно-бытового обслуживания детей, обеспечению соблюдения ими личной гигиены и режима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дня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(при </a:t>
            </a:r>
            <a:r>
              <a:rPr lang="ru-RU" dirty="0">
                <a:latin typeface="Arial" pitchFamily="34" charset="0"/>
                <a:cs typeface="Arial" pitchFamily="34" charset="0"/>
              </a:rPr>
              <a:t>необходимости)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(п. 34 ст. 2 Федерального закона от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29 декабря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2012 г.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        №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273-ФЗ "Об образовании в РФ")</a:t>
            </a:r>
            <a:endParaRPr lang="ru-RU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642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04325"/>
            <a:ext cx="7427168" cy="826707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6. Перечень специалистов, участвующих в разработке и реализации СИПР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52153962"/>
              </p:ext>
            </p:extLst>
          </p:nvPr>
        </p:nvGraphicFramePr>
        <p:xfrm>
          <a:off x="827584" y="1556792"/>
          <a:ext cx="784858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88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00808" y="116632"/>
            <a:ext cx="7863680" cy="1909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Примерная адаптированная основная общеобразовательная программа образования обучающихся с умеренной, тяжелой и глубокой умственной отсталостью (интеллектуальными нарушениями), тяжелыми и множественными нарушениями развития (вариант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9.2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39623" y="2132855"/>
            <a:ext cx="206148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Вариант 9.2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719" y="2780928"/>
            <a:ext cx="1440160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ts val="1200"/>
              </a:spcBef>
            </a:pP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умеренная умственная отсталость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055407" y="2783030"/>
            <a:ext cx="1476368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ts val="1200"/>
              </a:spcBef>
            </a:pP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тяжелая умственная отсталость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704933" y="2025714"/>
            <a:ext cx="3294112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тяжелые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и множественные нарушения развития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733963" y="2780928"/>
            <a:ext cx="1474840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глубокая умственная отсталость </a:t>
            </a:r>
            <a:endParaRPr lang="ru-RU" dirty="0"/>
          </a:p>
        </p:txBody>
      </p:sp>
      <p:cxnSp>
        <p:nvCxnSpPr>
          <p:cNvPr id="16" name="Прямая со стрелкой 15"/>
          <p:cNvCxnSpPr>
            <a:stCxn id="6" idx="2"/>
            <a:endCxn id="11" idx="0"/>
          </p:cNvCxnSpPr>
          <p:nvPr/>
        </p:nvCxnSpPr>
        <p:spPr>
          <a:xfrm flipH="1">
            <a:off x="1115799" y="2564903"/>
            <a:ext cx="1354566" cy="216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6" idx="2"/>
            <a:endCxn id="12" idx="0"/>
          </p:cNvCxnSpPr>
          <p:nvPr/>
        </p:nvCxnSpPr>
        <p:spPr>
          <a:xfrm>
            <a:off x="2470365" y="2564903"/>
            <a:ext cx="323226" cy="2181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6" idx="2"/>
            <a:endCxn id="14" idx="0"/>
          </p:cNvCxnSpPr>
          <p:nvPr/>
        </p:nvCxnSpPr>
        <p:spPr>
          <a:xfrm>
            <a:off x="2470365" y="2564903"/>
            <a:ext cx="2001018" cy="216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6" idx="2"/>
            <a:endCxn id="13" idx="1"/>
          </p:cNvCxnSpPr>
          <p:nvPr/>
        </p:nvCxnSpPr>
        <p:spPr>
          <a:xfrm flipV="1">
            <a:off x="2470365" y="2348880"/>
            <a:ext cx="3234568" cy="216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39623" y="4236113"/>
            <a:ext cx="73625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развитии личности</a:t>
            </a:r>
          </a:p>
          <a:p>
            <a:pPr marL="285750" indent="-285750" algn="just"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формирование общей культуры, соответствующей общепринятым нравственным и социокультурным ценностям </a:t>
            </a:r>
          </a:p>
          <a:p>
            <a:pPr marL="285750" indent="-285750" algn="just"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формирование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необходимых для самореализации и жизни в обществе практических представлений, умений и навыков, позволяющих достичь обучающемуся максимально возможной самостоятельности и независимости в повседневной жизни. 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68280" y="5013176"/>
            <a:ext cx="731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Цель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1259632" y="4365104"/>
            <a:ext cx="0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436096" y="2996952"/>
            <a:ext cx="1728191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‒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Умеренная у/о</a:t>
            </a:r>
          </a:p>
          <a:p>
            <a:pPr marL="285750" indent="-285750">
              <a:buFont typeface="Arial" pitchFamily="34" charset="0"/>
              <a:buChar char="‒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Тяжелая у/о</a:t>
            </a:r>
          </a:p>
          <a:p>
            <a:pPr marL="285750" indent="-285750">
              <a:buFont typeface="Arial" pitchFamily="34" charset="0"/>
              <a:buChar char="‒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Глубокая у/о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452321" y="2996952"/>
            <a:ext cx="1546724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Calibri" pitchFamily="34" charset="0"/>
              <a:buChar char="‒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ДЦП</a:t>
            </a:r>
          </a:p>
          <a:p>
            <a:pPr marL="285750" indent="-285750">
              <a:buFont typeface="Calibri" pitchFamily="34" charset="0"/>
              <a:buChar char="‒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Нарушения поведения</a:t>
            </a:r>
          </a:p>
          <a:p>
            <a:pPr marL="285750" indent="-285750">
              <a:buFont typeface="Calibri" pitchFamily="34" charset="0"/>
              <a:buChar char="‒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Сенсорные нарушения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Плюс 56"/>
          <p:cNvSpPr/>
          <p:nvPr/>
        </p:nvSpPr>
        <p:spPr>
          <a:xfrm>
            <a:off x="7164287" y="3244695"/>
            <a:ext cx="288034" cy="337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9" name="Прямая со стрелкой 58"/>
          <p:cNvCxnSpPr>
            <a:stCxn id="13" idx="2"/>
            <a:endCxn id="55" idx="0"/>
          </p:cNvCxnSpPr>
          <p:nvPr/>
        </p:nvCxnSpPr>
        <p:spPr>
          <a:xfrm flipH="1">
            <a:off x="6300192" y="2672045"/>
            <a:ext cx="1051797" cy="3249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13" idx="2"/>
            <a:endCxn id="56" idx="0"/>
          </p:cNvCxnSpPr>
          <p:nvPr/>
        </p:nvCxnSpPr>
        <p:spPr>
          <a:xfrm>
            <a:off x="7351989" y="2672045"/>
            <a:ext cx="873694" cy="3249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7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88640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7. Перечень возможных задач, мероприятий и форм сотрудничества организации и семьи обучающегося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660066"/>
              </p:ext>
            </p:extLst>
          </p:nvPr>
        </p:nvGraphicFramePr>
        <p:xfrm>
          <a:off x="179512" y="1052736"/>
          <a:ext cx="8784976" cy="54864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58323"/>
                <a:gridCol w="4926653"/>
              </a:tblGrid>
              <a:tr h="111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Задачи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Возможные мероприятия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3063" marR="33063" marT="0" marB="0"/>
                </a:tc>
              </a:tr>
              <a:tr h="6486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Психологическая поддержка семьи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тренинги,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психокоррекционные занятия,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встречи родительского клуба,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индивидуальные консультации с психологом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3063" marR="33063" marT="0" marB="0"/>
                </a:tc>
              </a:tr>
              <a:tr h="540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Повышение осведомленности родителей об особенностях развития и специфических образовательных потребностях ребенка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индивидуальные консультации родителей со специалистами,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тематические семинары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3063" marR="33063" marT="0" marB="0"/>
                </a:tc>
              </a:tr>
              <a:tr h="992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обеспечение участия семьи в разработке и реализации СИПР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договор о сотрудничестве (образовании) между родителями и образовательной организацией;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убеждение родителей в необходимости их участия в разработке СИПР в интересах ребенка;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посещение родителями уроков/занятий в организации;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домашнее </a:t>
                      </a:r>
                      <a:r>
                        <a:rPr lang="ru-RU" sz="120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визитирование</a:t>
                      </a:r>
                      <a:endParaRPr lang="ru-RU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063" marR="33063" marT="0" marB="0"/>
                </a:tc>
              </a:tr>
              <a:tr h="8648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обеспечение единства требований к обучающемуся в семье и в образовательной организации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договор о сотрудничестве (образовании) между родителями и образовательной организацией;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консультирование;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посещение родителями уроков/занятий в организации;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домашнее </a:t>
                      </a:r>
                      <a:r>
                        <a:rPr lang="ru-RU" sz="12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визитирование</a:t>
                      </a:r>
                      <a:endParaRPr lang="ru-RU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3063" marR="33063" marT="0" marB="0"/>
                </a:tc>
              </a:tr>
              <a:tr h="9729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регулярного обмена информацией о ребенке, о ходе реализации СИПР и результатах ее освоения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ведение дневника наблюдений (краткие записи);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информирование электронными средствами;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личные встречи, беседы;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просмотр и обсуждение видеозаписей с ребенком;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проведение открытых уроков/занятий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3063" marR="33063" marT="0" marB="0"/>
                </a:tc>
              </a:tr>
              <a:tr h="540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организацию участия родителей во внеурочных мероприятиях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привлечение родителей к планированию мероприятий;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анонсы запланированных внеурочных мероприятий;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поощрение активных родителей.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3063" marR="33063" marT="0" marB="0"/>
                </a:tc>
              </a:tr>
            </a:tbl>
          </a:graphicData>
        </a:graphic>
      </p:graphicFrame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073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3048" y="98779"/>
            <a:ext cx="7787208" cy="124199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8. Перечень необходимых технических средств и дидактических материалов</a:t>
            </a:r>
            <a:br>
              <a:rPr lang="ru-RU" sz="2000" b="1" dirty="0">
                <a:latin typeface="Arial" pitchFamily="34" charset="0"/>
                <a:cs typeface="Arial" pitchFamily="34" charset="0"/>
              </a:rPr>
            </a:b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846201295"/>
              </p:ext>
            </p:extLst>
          </p:nvPr>
        </p:nvGraphicFramePr>
        <p:xfrm>
          <a:off x="1187624" y="1412776"/>
          <a:ext cx="7368480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93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7316" y="162685"/>
            <a:ext cx="8424936" cy="768347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9. Средства мониторинга и оценки динамики обучения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492896"/>
            <a:ext cx="8229600" cy="345638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Уровень освоения действий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1. Пассивное участие (действие выполняется взрослым)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2. Активное участие (действие выполняется ребенком)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- со значительной помощью взрослого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- с частичной помощью взрослого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- по подражанию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- самостоятельно с ошибками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- самостоятельно</a:t>
            </a:r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Сформированность представлений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- представление отсутствует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- представление на различных уровнях сложности (по прямой подсказке, по косвенной, самостоятельное использование.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0656" y="1052736"/>
            <a:ext cx="8723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 algn="just"/>
            <a:r>
              <a:rPr lang="ru-RU" dirty="0">
                <a:latin typeface="Arial" pitchFamily="34" charset="0"/>
                <a:cs typeface="Arial" pitchFamily="34" charset="0"/>
              </a:rPr>
              <a:t>Мониторинг результатов обучения проводится не реже одного раза в полугодие. В ходе мониторинга специалисты общеобразовательной организации оценивают уровень сформированности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представлений</a:t>
            </a:r>
            <a:r>
              <a:rPr lang="ru-RU" dirty="0">
                <a:latin typeface="Arial" pitchFamily="34" charset="0"/>
                <a:cs typeface="Arial" pitchFamily="34" charset="0"/>
              </a:rPr>
              <a:t>, действий/операций, внесенных 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СИПР.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6021288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1813"/>
            <a:r>
              <a:rPr lang="ru-RU" dirty="0">
                <a:latin typeface="Arial" pitchFamily="34" charset="0"/>
                <a:cs typeface="Arial" pitchFamily="34" charset="0"/>
              </a:rPr>
              <a:t>Итоговые результаты образования за оцениваемый период оформляются описательно в дневниках наблюдения и в форме характеристики за учебный год.</a:t>
            </a:r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12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3538" y="3762858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УМК СИПР.РФ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347864" y="227787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Ресурсные центры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9091" y="1431161"/>
            <a:ext cx="79333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УМЦ ГБОУ «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Красноисетская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специальная (коррекционная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) школа-интернат»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УМЦ ГБОУ «Шадринская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специальная (коррекционная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) школа-интернат № 16»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УМЦ ГБОУ «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Каргапольская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специальная (коррекционная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школа-интернат»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УМЦ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ГБОУ «Введенская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специальная (коррекционная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) школа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УМЦ ГБОУ «Лебяжьевская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специальная (коррекционная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) школа-интернат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УМЦ ГБОУ «Пионерская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специальная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(коррекционная) школа-интернат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УМЦ ГБОУ «Курганская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специальная (коррекционная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) школа № 8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УМЦ ГБПОУ «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Варгашинский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образовательный центр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УМЦ ГБОУ «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Шумихинская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специальная (коррекционная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) школа-интернат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82"/>
          <a:stretch/>
        </p:blipFill>
        <p:spPr bwMode="auto">
          <a:xfrm>
            <a:off x="2480150" y="4162968"/>
            <a:ext cx="4181164" cy="257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2856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12474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74" y="792460"/>
            <a:ext cx="8650306" cy="5417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0173" y="188640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НАШ САЙТ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48308" y="6261663"/>
            <a:ext cx="46966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 нашего сайта: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.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centr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45.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ru</a:t>
            </a: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67544" y="3392996"/>
            <a:ext cx="720080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70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6064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Особые образовательные потребности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обучающихся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по АООП 9 (вариант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9.2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)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64096" y="937756"/>
            <a:ext cx="871296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600" b="1" i="1" dirty="0">
                <a:latin typeface="Arial" pitchFamily="34" charset="0"/>
                <a:cs typeface="Arial" pitchFamily="34" charset="0"/>
              </a:rPr>
              <a:t>Время начала образования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Основному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общему образованию ребенка с тяжелыми нарушениями развития должен предшествовать период ранней помощи и дошкольного образования, что является необходимой предпосылкой оптимального образования в школьном возрасте.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Содержание </a:t>
            </a:r>
            <a:r>
              <a:rPr lang="ru-RU" sz="1600" b="1" i="1" dirty="0">
                <a:latin typeface="Arial" pitchFamily="34" charset="0"/>
                <a:cs typeface="Arial" pitchFamily="34" charset="0"/>
              </a:rPr>
              <a:t>образования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Учитывается потребность во введении специальных учебных предметов и коррекционных курсов, которых нет в содержании образования обычно развивающегося ребенка.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Создание </a:t>
            </a:r>
            <a:r>
              <a:rPr lang="ru-RU" sz="1600" b="1" i="1" dirty="0">
                <a:latin typeface="Arial" pitchFamily="34" charset="0"/>
                <a:cs typeface="Arial" pitchFamily="34" charset="0"/>
              </a:rPr>
              <a:t>специальных методов и средств обучения.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Обеспечивается потребность в построении "обходных путей", использовании специфических методов и средств обучения, в дифференцированном, "пошаговом" обучении, чем этого требует обучение обычно развивающегося ребенка.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Особая </a:t>
            </a:r>
            <a:r>
              <a:rPr lang="ru-RU" sz="1600" b="1" i="1" dirty="0">
                <a:latin typeface="Arial" pitchFamily="34" charset="0"/>
                <a:cs typeface="Arial" pitchFamily="34" charset="0"/>
              </a:rPr>
              <a:t>организация обучения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Учитывается потребность в качественной индивидуализации обучения, в особой пространственной и временной и смысловой организации образовательной среды.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Определение </a:t>
            </a:r>
            <a:r>
              <a:rPr lang="ru-RU" sz="1600" b="1" i="1" dirty="0">
                <a:latin typeface="Arial" pitchFamily="34" charset="0"/>
                <a:cs typeface="Arial" pitchFamily="34" charset="0"/>
              </a:rPr>
              <a:t>границ образовательного пространства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предполагает учет потребности в максимальном расширении образовательного пространства за пределами образовательного учреждения.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Продолжительность </a:t>
            </a:r>
            <a:r>
              <a:rPr lang="ru-RU" sz="1600" b="1" i="1" dirty="0">
                <a:latin typeface="Arial" pitchFamily="34" charset="0"/>
                <a:cs typeface="Arial" pitchFamily="34" charset="0"/>
              </a:rPr>
              <a:t>образования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.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общее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образование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 АООП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происходит в течение 13 лет.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Основанием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для перевода обучающегося из класса в класс является его возраст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Следует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учитывать и потребности в пролонгированном обучении, выходящим за рамки школьного возраста.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i="1" dirty="0">
                <a:latin typeface="Arial" pitchFamily="34" charset="0"/>
                <a:cs typeface="Arial" pitchFamily="34" charset="0"/>
              </a:rPr>
              <a:t>Определение круга лиц, участвующих в образовании и их взаимодействие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4434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39347" y="270332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Результаты освоения АООП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9 (вариант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9.2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3968" y="2553735"/>
            <a:ext cx="3888432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273050" algn="ctr"/>
            <a:r>
              <a:rPr lang="ru-RU" dirty="0" smtClean="0">
                <a:latin typeface="Arial" pitchFamily="34" charset="0"/>
                <a:cs typeface="Arial" pitchFamily="34" charset="0"/>
              </a:rPr>
              <a:t>Рассматриваются </a:t>
            </a:r>
            <a:r>
              <a:rPr lang="ru-RU" dirty="0">
                <a:latin typeface="Arial" pitchFamily="34" charset="0"/>
                <a:cs typeface="Arial" pitchFamily="34" charset="0"/>
              </a:rPr>
              <a:t>в качестве возможных (примерных), соответствующих индивидуальным возможностям и специфическим образовательным потребностям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обучающихся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99591" y="1741458"/>
            <a:ext cx="2007096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Личностные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планируемые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результаты освоения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АООП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99591" y="4005064"/>
            <a:ext cx="2007096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Предметные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планируемые результаты освоения  АООП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 стрелкой 16"/>
          <p:cNvCxnSpPr>
            <a:stCxn id="12" idx="3"/>
            <a:endCxn id="11" idx="1"/>
          </p:cNvCxnSpPr>
          <p:nvPr/>
        </p:nvCxnSpPr>
        <p:spPr>
          <a:xfrm>
            <a:off x="2906687" y="2341623"/>
            <a:ext cx="1377281" cy="10892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3" idx="3"/>
            <a:endCxn id="11" idx="1"/>
          </p:cNvCxnSpPr>
          <p:nvPr/>
        </p:nvCxnSpPr>
        <p:spPr>
          <a:xfrm flipV="1">
            <a:off x="2906687" y="3430898"/>
            <a:ext cx="1377281" cy="117433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33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239949"/>
            <a:ext cx="6881125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Учебная нагрузка к АООП 9 (вариант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9.2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55679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Учебная нагрузка состоит из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3 частей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128311"/>
            <a:ext cx="7920880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Обязательная часть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3356992"/>
            <a:ext cx="7878182" cy="8594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Коррекционно-развивающая область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4368" y="2104888"/>
            <a:ext cx="412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1.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77266" y="3345686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2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4725144"/>
            <a:ext cx="7957729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Внеурочная деятельность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7256" y="4725144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3.</a:t>
            </a:r>
            <a:endParaRPr lang="ru-RU" dirty="0"/>
          </a:p>
        </p:txBody>
      </p:sp>
      <p:pic>
        <p:nvPicPr>
          <p:cNvPr id="13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5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93042" y="1120676"/>
            <a:ext cx="323273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Язык и речевая практика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Математика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Окружающий мир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Искусство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Физическая культура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Технология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1720" y="239949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Учебный план АООП 9 (вариант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9.2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2497187"/>
            <a:ext cx="25922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Обязательная часть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60%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76852" y="3368025"/>
            <a:ext cx="280626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Коррекционно-развивающие занятия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61347" y="3750022"/>
            <a:ext cx="237633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учитель-логопед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449877" y="3275692"/>
            <a:ext cx="2394696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учитель-дефектолог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520" y="5229200"/>
            <a:ext cx="259228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Часть</a:t>
            </a:r>
            <a:r>
              <a:rPr lang="ru-RU" dirty="0">
                <a:latin typeface="Arial" pitchFamily="34" charset="0"/>
                <a:cs typeface="Arial" pitchFamily="34" charset="0"/>
              </a:rPr>
              <a:t>, формируемая участниками образовательного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процесса</a:t>
            </a:r>
          </a:p>
          <a:p>
            <a:pPr algn="ctr"/>
            <a:r>
              <a:rPr lang="ru-RU" smtClean="0">
                <a:latin typeface="Arial" pitchFamily="34" charset="0"/>
                <a:cs typeface="Arial" pitchFamily="34" charset="0"/>
              </a:rPr>
              <a:t>40%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 стрелкой 16"/>
          <p:cNvCxnSpPr>
            <a:stCxn id="9" idx="3"/>
            <a:endCxn id="6" idx="1"/>
          </p:cNvCxnSpPr>
          <p:nvPr/>
        </p:nvCxnSpPr>
        <p:spPr>
          <a:xfrm>
            <a:off x="2843808" y="2820353"/>
            <a:ext cx="333044" cy="8708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9" idx="3"/>
            <a:endCxn id="2" idx="1"/>
          </p:cNvCxnSpPr>
          <p:nvPr/>
        </p:nvCxnSpPr>
        <p:spPr>
          <a:xfrm flipV="1">
            <a:off x="2843808" y="1997839"/>
            <a:ext cx="349234" cy="8225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6" idx="3"/>
            <a:endCxn id="12" idx="1"/>
          </p:cNvCxnSpPr>
          <p:nvPr/>
        </p:nvCxnSpPr>
        <p:spPr>
          <a:xfrm flipV="1">
            <a:off x="5983117" y="3460358"/>
            <a:ext cx="466760" cy="23083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6" idx="3"/>
            <a:endCxn id="10" idx="1"/>
          </p:cNvCxnSpPr>
          <p:nvPr/>
        </p:nvCxnSpPr>
        <p:spPr>
          <a:xfrm>
            <a:off x="5983117" y="3691191"/>
            <a:ext cx="478230" cy="24349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697098" y="4906034"/>
            <a:ext cx="460851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Коррекционные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курсы,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проводимые </a:t>
            </a:r>
            <a:r>
              <a:rPr lang="ru-RU" dirty="0">
                <a:latin typeface="Arial" pitchFamily="34" charset="0"/>
                <a:cs typeface="Arial" pitchFamily="34" charset="0"/>
              </a:rPr>
              <a:t>различными специалистами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97098" y="5949280"/>
            <a:ext cx="46085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Внеурочные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мероприятия</a:t>
            </a:r>
          </a:p>
        </p:txBody>
      </p:sp>
      <p:cxnSp>
        <p:nvCxnSpPr>
          <p:cNvPr id="28" name="Прямая со стрелкой 27"/>
          <p:cNvCxnSpPr>
            <a:stCxn id="13" idx="3"/>
            <a:endCxn id="25" idx="1"/>
          </p:cNvCxnSpPr>
          <p:nvPr/>
        </p:nvCxnSpPr>
        <p:spPr>
          <a:xfrm flipV="1">
            <a:off x="2843808" y="5229200"/>
            <a:ext cx="853290" cy="7386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3" idx="3"/>
            <a:endCxn id="26" idx="1"/>
          </p:cNvCxnSpPr>
          <p:nvPr/>
        </p:nvCxnSpPr>
        <p:spPr>
          <a:xfrm>
            <a:off x="2843808" y="5967864"/>
            <a:ext cx="853290" cy="16608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57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188640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Учебный план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АООП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9 (вариант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9.2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652243"/>
              </p:ext>
            </p:extLst>
          </p:nvPr>
        </p:nvGraphicFramePr>
        <p:xfrm>
          <a:off x="206378" y="650305"/>
          <a:ext cx="3960440" cy="61432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89651"/>
                <a:gridCol w="989651"/>
                <a:gridCol w="312598"/>
                <a:gridCol w="312966"/>
                <a:gridCol w="312966"/>
                <a:gridCol w="312966"/>
                <a:gridCol w="364821"/>
                <a:gridCol w="364821"/>
              </a:tblGrid>
              <a:tr h="143253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Предметные</a:t>
                      </a: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области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Классы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Учебные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предметы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часов в неделю</a:t>
                      </a:r>
                      <a:endParaRPr lang="ru-RU" sz="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329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доп.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IV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099"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Обязательная часть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2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1. Язык и речевая практика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1.1 Речь и альтернативная коммуникация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2361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2. Математика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2.1.Математические представления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236198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3. Окружающий мир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3.1 Окружающий природный  мир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2032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3.2 Человек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182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3.3 Домоводство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236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3.4. Окружающий социальный мир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23619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4. Искусство 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4.1 Музыка и движение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236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4.2 Изобразительная деятельность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3128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5. Физическая культура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5.1 Адаптивная физкультура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145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6. Технологии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6.1 Профильный труд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14023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7. Коррекционно-развивающие занятия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17949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Итого 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104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35429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Максимально допустимая недельная нагрузка (при 5-дневной учебной неделе)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104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118099"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Часть, формируемая участниками образовательных отношений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09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Коррекционные курсы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 доп.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IV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11809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1. Сенсорное развитие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11809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2. Предметно-практические действия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11809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3. Двигательное развитие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11809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4. Альтернативная коммуникация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11809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Итого коррекционные курсы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38833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Внеурочная деятельность 5 дней -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5 дней + продленный день 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                    7 дней* 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175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  <a:tr h="35429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Всего к финансированию: 5 дней -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5 дней + продленный день 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                    7 дней* -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36/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36/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36/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38/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47/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38/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47/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184/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229/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329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095" marR="42095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139901"/>
              </p:ext>
            </p:extLst>
          </p:nvPr>
        </p:nvGraphicFramePr>
        <p:xfrm>
          <a:off x="4406772" y="764704"/>
          <a:ext cx="4557715" cy="57988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7190"/>
                <a:gridCol w="1017190"/>
                <a:gridCol w="240679"/>
                <a:gridCol w="240679"/>
                <a:gridCol w="240679"/>
                <a:gridCol w="240679"/>
                <a:gridCol w="240679"/>
                <a:gridCol w="240679"/>
                <a:gridCol w="240679"/>
                <a:gridCol w="419291"/>
                <a:gridCol w="419291"/>
              </a:tblGrid>
              <a:tr h="9985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Предметные области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Классы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Учебные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предметы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часов в неделю</a:t>
                      </a:r>
                      <a:endParaRPr lang="ru-RU" sz="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9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VI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VII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VIII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IX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XI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XII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99858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I. </a:t>
                      </a: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Обязательная часть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95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1. Язык и речевая практика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1.1 Речь и альтернативная коммуникация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2995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2. Математика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2.1 Математические представления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199716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3.Окружающий мир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3.1 Окружающий природный  мир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1281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3.2 Человек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1514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3.3 Домоводство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2056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3.4. Окружающий социальный мир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19971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 Искусство 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4.1 Музыка и движение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299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4.2 Изобразительная деятельность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199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5. Физическая культура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5.1 Адаптивная физкультура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199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6. Технологии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6.1 Профильный труд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15990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7. Коррекционно-развивающие занятия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US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15178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197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19971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Максимально допустимая недельная нагрузка (при 5-дн. учебной неделе)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US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99858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Часть, формируемая участниками образовательных отношений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971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Коррекционные курсы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VI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VII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VIII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IX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XI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XII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12371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1. Сенсорное развитие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15214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2. Предметно-практические действия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15325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3. Двигательное развитие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15104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4. Альтернативная коммуникация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15325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Итого коррекционные курсы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39943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Внеурочная деятельность: 5 дней -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5 дней + продленный день 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                     7 дней* 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8/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8/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8/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8/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8/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8/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8/</a:t>
                      </a:r>
                      <a:endParaRPr lang="ru-RU" sz="800" b="1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15/</a:t>
                      </a:r>
                      <a:endParaRPr lang="ru-RU" sz="800" b="1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62/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120/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280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  <a:tr h="49928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Всего к финансированию 5 дней -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5 дней + продленный день 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                    7 дней* -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38/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47/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41/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48/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41/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48/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41/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48/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41/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48/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41/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48/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41/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48/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41/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48/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ru-RU" sz="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325/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383/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543</a:t>
                      </a:r>
                      <a:endParaRPr lang="ru-RU" sz="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522" marR="36522" marT="0" marB="0"/>
                </a:tc>
              </a:tr>
            </a:tbl>
          </a:graphicData>
        </a:graphic>
      </p:graphicFrame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2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7664" y="359864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Коррекционно-развивающие занятия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9532" y="1268760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Коррекция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отдельных сторон психической деятельности и личностной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сферы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Формирование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социально приемлемых форм поведения, сведение к минимуму проявлений деструктивного поведения: крик, агрессия, стереотипии и др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Реализация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индивидуальных специфических образовательных потребностей обучающихся с умеренной, тяжелой, глубокой умственной отсталостью, с ТМНР, не охваченных содержанием программ учебных предметов и коррекционных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занятий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Дополнительная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помощь в освоении отдельных действий и представлений, которые оказываются для обучающихся особенно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трудными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азвитие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индивидуальных способностей обучающихся, их творческого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потенциала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450850" algn="just"/>
            <a:r>
              <a:rPr lang="ru-RU" dirty="0">
                <a:latin typeface="Arial" pitchFamily="34" charset="0"/>
                <a:cs typeface="Arial" pitchFamily="34" charset="0"/>
              </a:rPr>
              <a:t>Учитывая специфику индивидуального психофизического развития и возможности конкретного обучающегося, образовательная организация имеет возможность дополнить содержание коррекционной работы, отражая его в СИПР. </a:t>
            </a:r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78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100" y="888721"/>
            <a:ext cx="8784976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. СЕНСОРНОЕ РАЗВИТИЕ 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Обогащение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чувственного опыта в процессе целенаправленного систематического воздействия на сохранные анализаторы. 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Программно-методический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материал включает 5 разделов: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Зрительное восприятие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 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Слуховое восприятие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Кинестетическое восприятие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Восприятие запаха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Восприятие вкуса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8564" y="3227823"/>
            <a:ext cx="8784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itchFamily="34" charset="0"/>
                <a:cs typeface="Arial" pitchFamily="34" charset="0"/>
              </a:rPr>
              <a:t>II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. ПРЕДМЕТНО-ПРАКТИЧЕСКИЕ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ДЕЙСТВИЯ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Формирование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целенаправленных произвольных действий с различными предметами и материалами.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Программно-методический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материал включает 2 раздела: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Действия с материалами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Действия с предметами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3100" y="4758243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itchFamily="34" charset="0"/>
                <a:cs typeface="Arial" pitchFamily="34" charset="0"/>
              </a:rPr>
              <a:t>III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. ДВИГАТЕЛЬНОЕ РАЗВИТИЕ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Обогащение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сенсомоторного опыта,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поддержание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развития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способности к движению и функциональному использованию двигательных навыков является целью занятий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1981" y="5589240"/>
            <a:ext cx="8784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itchFamily="34" charset="0"/>
                <a:cs typeface="Arial" pitchFamily="34" charset="0"/>
              </a:rPr>
              <a:t>IV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. АЛЬТЕРНАТИВНАЯ И ДОПОЛНИТЕЛЬНАЯ КОММУНИКАЦИЯ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Основными задачами коррекционной работы являются выбор доступного ребенку средства невербальной коммуникации, овладение выбранным средством коммуникации и использование его для решения соответствующих возрасту житейских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задач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1335" y="239949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Программа коррекционных курсов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5" y="188640"/>
            <a:ext cx="742392" cy="7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3686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2756</TotalTime>
  <Words>2602</Words>
  <Application>Microsoft Office PowerPoint</Application>
  <PresentationFormat>Экран (4:3)</PresentationFormat>
  <Paragraphs>723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СИПР</vt:lpstr>
      <vt:lpstr>1. Индивидуальные сведения о ребенке </vt:lpstr>
      <vt:lpstr>2. Характеристика, включающая оценку развития обучающегося на момент составления программы и определяющая приоритетные направления воспитания и обучения ребёнка</vt:lpstr>
      <vt:lpstr>2. Характеристика, включающая оценку развития обучающегося на момент составления программы и определяющая приоритетные направления воспитания и обучения ребёнка</vt:lpstr>
      <vt:lpstr>3. Индивидуальный учебный план</vt:lpstr>
      <vt:lpstr>Презентация PowerPoint</vt:lpstr>
      <vt:lpstr>5. Условия реализации потребности в уходе и присмотре</vt:lpstr>
      <vt:lpstr>6. Перечень специалистов, участвующих в разработке и реализации СИПР</vt:lpstr>
      <vt:lpstr>Презентация PowerPoint</vt:lpstr>
      <vt:lpstr>  8. Перечень необходимых технических средств и дидактических материалов </vt:lpstr>
      <vt:lpstr>9. Средства мониторинга и оценки динамики обучения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Елена</cp:lastModifiedBy>
  <cp:revision>179</cp:revision>
  <cp:lastPrinted>2022-03-18T08:56:00Z</cp:lastPrinted>
  <dcterms:created xsi:type="dcterms:W3CDTF">2018-04-11T07:36:06Z</dcterms:created>
  <dcterms:modified xsi:type="dcterms:W3CDTF">2022-03-18T10:02:41Z</dcterms:modified>
</cp:coreProperties>
</file>