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8" r:id="rId2"/>
    <p:sldId id="256" r:id="rId3"/>
    <p:sldId id="260" r:id="rId4"/>
    <p:sldId id="282" r:id="rId5"/>
    <p:sldId id="277" r:id="rId6"/>
    <p:sldId id="290" r:id="rId7"/>
    <p:sldId id="278" r:id="rId8"/>
    <p:sldId id="297" r:id="rId9"/>
    <p:sldId id="280" r:id="rId10"/>
    <p:sldId id="281" r:id="rId11"/>
    <p:sldId id="279" r:id="rId12"/>
    <p:sldId id="283" r:id="rId13"/>
    <p:sldId id="284" r:id="rId14"/>
    <p:sldId id="292" r:id="rId15"/>
    <p:sldId id="285" r:id="rId16"/>
    <p:sldId id="298" r:id="rId17"/>
    <p:sldId id="294" r:id="rId18"/>
    <p:sldId id="286" r:id="rId19"/>
    <p:sldId id="288" r:id="rId20"/>
    <p:sldId id="289" r:id="rId21"/>
    <p:sldId id="295" r:id="rId22"/>
    <p:sldId id="259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77" d="100"/>
          <a:sy n="77" d="100"/>
        </p:scale>
        <p:origin x="-155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CC162-CC50-4E96-A59B-D5787B1B12D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086394-2FCF-4986-9189-17FBCC700C86}">
      <dgm:prSet phldrT="[Текст]" phldr="1"/>
      <dgm:spPr/>
      <dgm:t>
        <a:bodyPr/>
        <a:lstStyle/>
        <a:p>
          <a:endParaRPr lang="ru-RU" dirty="0"/>
        </a:p>
      </dgm:t>
    </dgm:pt>
    <dgm:pt modelId="{24FA4BF4-26A4-46E9-BD31-BC2DB85F1D5D}" type="parTrans" cxnId="{C608B3E9-531B-44BE-9D23-E926CEC8D268}">
      <dgm:prSet/>
      <dgm:spPr/>
      <dgm:t>
        <a:bodyPr/>
        <a:lstStyle/>
        <a:p>
          <a:endParaRPr lang="ru-RU"/>
        </a:p>
      </dgm:t>
    </dgm:pt>
    <dgm:pt modelId="{8B7AA6BB-510E-429D-ADAC-04E0239344FF}" type="sibTrans" cxnId="{C608B3E9-531B-44BE-9D23-E926CEC8D268}">
      <dgm:prSet/>
      <dgm:spPr/>
      <dgm:t>
        <a:bodyPr/>
        <a:lstStyle/>
        <a:p>
          <a:endParaRPr lang="ru-RU"/>
        </a:p>
      </dgm:t>
    </dgm:pt>
    <dgm:pt modelId="{EB116C99-7D59-4A4D-92FC-65F7FA63C506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Arial" pitchFamily="34" charset="0"/>
              <a:cs typeface="Arial" pitchFamily="34" charset="0"/>
            </a:rPr>
            <a:t>Анализ стимулов, которые могут помочь  или помещать эффективному обучению ребёнка с РАС</a:t>
          </a:r>
          <a:endParaRPr lang="ru-RU" sz="1800" dirty="0"/>
        </a:p>
      </dgm:t>
    </dgm:pt>
    <dgm:pt modelId="{4A5E54EB-91E4-4EEC-95D2-6BD9A178ADB4}" type="parTrans" cxnId="{C8D24307-774C-45AB-A6D1-5310C8DDE0D0}">
      <dgm:prSet/>
      <dgm:spPr/>
      <dgm:t>
        <a:bodyPr/>
        <a:lstStyle/>
        <a:p>
          <a:endParaRPr lang="ru-RU"/>
        </a:p>
      </dgm:t>
    </dgm:pt>
    <dgm:pt modelId="{A6B5A657-D3D3-4C04-A621-D3736F38D360}" type="sibTrans" cxnId="{C8D24307-774C-45AB-A6D1-5310C8DDE0D0}">
      <dgm:prSet/>
      <dgm:spPr/>
      <dgm:t>
        <a:bodyPr/>
        <a:lstStyle/>
        <a:p>
          <a:endParaRPr lang="ru-RU"/>
        </a:p>
      </dgm:t>
    </dgm:pt>
    <dgm:pt modelId="{4BA34586-9747-4C10-94AB-4FC585ADE997}">
      <dgm:prSet phldrT="[Текст]" phldr="1"/>
      <dgm:spPr/>
      <dgm:t>
        <a:bodyPr/>
        <a:lstStyle/>
        <a:p>
          <a:endParaRPr lang="ru-RU" dirty="0"/>
        </a:p>
      </dgm:t>
    </dgm:pt>
    <dgm:pt modelId="{FAFFF5A2-4C6C-4845-955A-7BD9C5C8AF0E}" type="parTrans" cxnId="{954B59E6-8B3B-4E67-9661-4BD52A18E75A}">
      <dgm:prSet/>
      <dgm:spPr/>
      <dgm:t>
        <a:bodyPr/>
        <a:lstStyle/>
        <a:p>
          <a:endParaRPr lang="ru-RU"/>
        </a:p>
      </dgm:t>
    </dgm:pt>
    <dgm:pt modelId="{CFC09FDB-0968-42E9-91B4-AA956F1F5DF9}" type="sibTrans" cxnId="{954B59E6-8B3B-4E67-9661-4BD52A18E75A}">
      <dgm:prSet/>
      <dgm:spPr/>
      <dgm:t>
        <a:bodyPr/>
        <a:lstStyle/>
        <a:p>
          <a:endParaRPr lang="ru-RU"/>
        </a:p>
      </dgm:t>
    </dgm:pt>
    <dgm:pt modelId="{18B75492-6D04-4EDB-B7D7-3156958C205D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Arial" pitchFamily="34" charset="0"/>
              <a:cs typeface="Arial" pitchFamily="34" charset="0"/>
            </a:rPr>
            <a:t>Определить особенности индивидуального пространства для обучения в соответствии с его особенностями</a:t>
          </a:r>
          <a:endParaRPr lang="ru-RU" sz="1800" dirty="0"/>
        </a:p>
      </dgm:t>
    </dgm:pt>
    <dgm:pt modelId="{E89C6057-7632-4473-9C75-F0484C9FF029}" type="parTrans" cxnId="{8708203B-86DC-4ACF-93EE-2D6D67FBA918}">
      <dgm:prSet/>
      <dgm:spPr/>
      <dgm:t>
        <a:bodyPr/>
        <a:lstStyle/>
        <a:p>
          <a:endParaRPr lang="ru-RU"/>
        </a:p>
      </dgm:t>
    </dgm:pt>
    <dgm:pt modelId="{2FCAF385-9E17-4FDA-AABF-0EFFF72DEFD4}" type="sibTrans" cxnId="{8708203B-86DC-4ACF-93EE-2D6D67FBA918}">
      <dgm:prSet/>
      <dgm:spPr/>
      <dgm:t>
        <a:bodyPr/>
        <a:lstStyle/>
        <a:p>
          <a:endParaRPr lang="ru-RU"/>
        </a:p>
      </dgm:t>
    </dgm:pt>
    <dgm:pt modelId="{42AE1A14-02E2-4A28-8392-841B6EEEF2E3}">
      <dgm:prSet phldrT="[Текст]" phldr="1"/>
      <dgm:spPr/>
      <dgm:t>
        <a:bodyPr/>
        <a:lstStyle/>
        <a:p>
          <a:endParaRPr lang="ru-RU" dirty="0"/>
        </a:p>
      </dgm:t>
    </dgm:pt>
    <dgm:pt modelId="{BF40FF61-A933-4C85-96ED-670654DBD4C9}" type="parTrans" cxnId="{51BEFA10-9AE0-46D9-A24E-E110D2F63951}">
      <dgm:prSet/>
      <dgm:spPr/>
      <dgm:t>
        <a:bodyPr/>
        <a:lstStyle/>
        <a:p>
          <a:endParaRPr lang="ru-RU"/>
        </a:p>
      </dgm:t>
    </dgm:pt>
    <dgm:pt modelId="{E41768B1-8704-4D8D-A73B-06F04366B654}" type="sibTrans" cxnId="{51BEFA10-9AE0-46D9-A24E-E110D2F63951}">
      <dgm:prSet/>
      <dgm:spPr/>
      <dgm:t>
        <a:bodyPr/>
        <a:lstStyle/>
        <a:p>
          <a:endParaRPr lang="ru-RU"/>
        </a:p>
      </dgm:t>
    </dgm:pt>
    <dgm:pt modelId="{718D3C73-54E9-4815-A0F6-DD30AAC10C22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Arial" pitchFamily="34" charset="0"/>
              <a:cs typeface="Arial" pitchFamily="34" charset="0"/>
            </a:rPr>
            <a:t>Подготовить помещение, познакомить ребёнка с помещением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0CB0632-7B8C-4305-8810-8F93A10F05BA}" type="parTrans" cxnId="{3089473E-7360-4DD1-977D-C259EFAD12C6}">
      <dgm:prSet/>
      <dgm:spPr/>
      <dgm:t>
        <a:bodyPr/>
        <a:lstStyle/>
        <a:p>
          <a:endParaRPr lang="ru-RU"/>
        </a:p>
      </dgm:t>
    </dgm:pt>
    <dgm:pt modelId="{0C4EE311-A5B9-4AB1-BD6B-42BA32363CBF}" type="sibTrans" cxnId="{3089473E-7360-4DD1-977D-C259EFAD12C6}">
      <dgm:prSet/>
      <dgm:spPr/>
      <dgm:t>
        <a:bodyPr/>
        <a:lstStyle/>
        <a:p>
          <a:endParaRPr lang="ru-RU"/>
        </a:p>
      </dgm:t>
    </dgm:pt>
    <dgm:pt modelId="{E8E5628A-A8FA-4D43-98A7-C81E760D88D0}">
      <dgm:prSet phldrT="[Текст]"/>
      <dgm:spPr/>
      <dgm:t>
        <a:bodyPr/>
        <a:lstStyle/>
        <a:p>
          <a:pPr algn="l"/>
          <a:endParaRPr lang="ru-RU" sz="1300" dirty="0"/>
        </a:p>
      </dgm:t>
    </dgm:pt>
    <dgm:pt modelId="{A85EDF49-56A5-491D-98A8-1434E2B1CDF6}" type="parTrans" cxnId="{10F7C0BB-6EC1-4328-A4D6-38A4273BA3E3}">
      <dgm:prSet/>
      <dgm:spPr/>
      <dgm:t>
        <a:bodyPr/>
        <a:lstStyle/>
        <a:p>
          <a:endParaRPr lang="ru-RU"/>
        </a:p>
      </dgm:t>
    </dgm:pt>
    <dgm:pt modelId="{5D4E1EEB-1B22-42C7-BA5A-AF6CEE939A9C}" type="sibTrans" cxnId="{10F7C0BB-6EC1-4328-A4D6-38A4273BA3E3}">
      <dgm:prSet/>
      <dgm:spPr/>
      <dgm:t>
        <a:bodyPr/>
        <a:lstStyle/>
        <a:p>
          <a:endParaRPr lang="ru-RU"/>
        </a:p>
      </dgm:t>
    </dgm:pt>
    <dgm:pt modelId="{89508177-A3F8-4C9E-B72B-DF4457DE0524}">
      <dgm:prSet phldrT="[Текст]"/>
      <dgm:spPr/>
      <dgm:t>
        <a:bodyPr/>
        <a:lstStyle/>
        <a:p>
          <a:pPr algn="l"/>
          <a:endParaRPr lang="ru-RU" sz="1300" dirty="0"/>
        </a:p>
      </dgm:t>
    </dgm:pt>
    <dgm:pt modelId="{5A39FFD1-3131-4EA3-94B9-C53F9C6CCCC3}" type="parTrans" cxnId="{D61AC071-E390-40FD-8682-C9AFDCE80AB7}">
      <dgm:prSet/>
      <dgm:spPr/>
      <dgm:t>
        <a:bodyPr/>
        <a:lstStyle/>
        <a:p>
          <a:endParaRPr lang="ru-RU"/>
        </a:p>
      </dgm:t>
    </dgm:pt>
    <dgm:pt modelId="{3AED2085-DEE9-488C-A786-6209057083DA}" type="sibTrans" cxnId="{D61AC071-E390-40FD-8682-C9AFDCE80AB7}">
      <dgm:prSet/>
      <dgm:spPr/>
      <dgm:t>
        <a:bodyPr/>
        <a:lstStyle/>
        <a:p>
          <a:endParaRPr lang="ru-RU"/>
        </a:p>
      </dgm:t>
    </dgm:pt>
    <dgm:pt modelId="{FD2AD5FF-C775-4D5E-BB96-2F1F7560448B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Arial" pitchFamily="34" charset="0"/>
              <a:cs typeface="Arial" pitchFamily="34" charset="0"/>
            </a:rPr>
            <a:t>Пространство для обучающихся с РАС должно быть: упорядоченным и функциональным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173DABF-1F77-46FC-85CC-F7187FE91D33}" type="parTrans" cxnId="{243FBF0E-27D5-43FA-B5F6-6B06B3C7270E}">
      <dgm:prSet/>
      <dgm:spPr/>
    </dgm:pt>
    <dgm:pt modelId="{161A82EF-FD8F-4CC5-A78C-133F5E5B33DC}" type="sibTrans" cxnId="{243FBF0E-27D5-43FA-B5F6-6B06B3C7270E}">
      <dgm:prSet/>
      <dgm:spPr/>
    </dgm:pt>
    <dgm:pt modelId="{77A9E451-C243-40D2-B4F6-E7A6EA509745}">
      <dgm:prSet phldrT="[Текст]" custT="1"/>
      <dgm:spPr/>
      <dgm:t>
        <a:bodyPr/>
        <a:lstStyle/>
        <a:p>
          <a:pPr algn="l"/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7796A0E-0AFA-4DD3-A920-042402413DF6}" type="parTrans" cxnId="{170F51EE-B4D0-4489-AA11-C1609269A03B}">
      <dgm:prSet/>
      <dgm:spPr/>
    </dgm:pt>
    <dgm:pt modelId="{7A5FB058-636C-410E-80E8-0E9BD8AAF79A}" type="sibTrans" cxnId="{170F51EE-B4D0-4489-AA11-C1609269A03B}">
      <dgm:prSet/>
      <dgm:spPr/>
    </dgm:pt>
    <dgm:pt modelId="{32C91C72-4932-4227-A17D-64D4C63B5438}" type="pres">
      <dgm:prSet presAssocID="{C66CC162-CC50-4E96-A59B-D5787B1B12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DC0231-AFE1-4563-8C40-D05829CBC835}" type="pres">
      <dgm:prSet presAssocID="{EE086394-2FCF-4986-9189-17FBCC700C86}" presName="composite" presStyleCnt="0"/>
      <dgm:spPr/>
    </dgm:pt>
    <dgm:pt modelId="{011A8303-A016-499F-85C5-36BC247068E3}" type="pres">
      <dgm:prSet presAssocID="{EE086394-2FCF-4986-9189-17FBCC700C8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BAA98-3A1E-4BC6-A854-45525DA14452}" type="pres">
      <dgm:prSet presAssocID="{EE086394-2FCF-4986-9189-17FBCC700C8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6F585-0487-407A-BE9E-ADC8458801C9}" type="pres">
      <dgm:prSet presAssocID="{8B7AA6BB-510E-429D-ADAC-04E0239344FF}" presName="sp" presStyleCnt="0"/>
      <dgm:spPr/>
    </dgm:pt>
    <dgm:pt modelId="{5BAAE216-E423-42D8-B82C-91BF652435E7}" type="pres">
      <dgm:prSet presAssocID="{4BA34586-9747-4C10-94AB-4FC585ADE997}" presName="composite" presStyleCnt="0"/>
      <dgm:spPr/>
    </dgm:pt>
    <dgm:pt modelId="{9CC84615-2C03-4787-927B-AC511B6D2AFD}" type="pres">
      <dgm:prSet presAssocID="{4BA34586-9747-4C10-94AB-4FC585ADE99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22594-3C31-4AA2-B4CA-0339381D25B4}" type="pres">
      <dgm:prSet presAssocID="{4BA34586-9747-4C10-94AB-4FC585ADE99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30CA6-E1E1-4A1B-8F40-C4F2C8A21E7F}" type="pres">
      <dgm:prSet presAssocID="{CFC09FDB-0968-42E9-91B4-AA956F1F5DF9}" presName="sp" presStyleCnt="0"/>
      <dgm:spPr/>
    </dgm:pt>
    <dgm:pt modelId="{C4BE8B12-B941-43F5-9A7D-880783C6BCE6}" type="pres">
      <dgm:prSet presAssocID="{42AE1A14-02E2-4A28-8392-841B6EEEF2E3}" presName="composite" presStyleCnt="0"/>
      <dgm:spPr/>
    </dgm:pt>
    <dgm:pt modelId="{C7280924-CEF9-4A0D-9340-94CA1635224E}" type="pres">
      <dgm:prSet presAssocID="{42AE1A14-02E2-4A28-8392-841B6EEEF2E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FDC35-A457-4F9C-999D-B20C5F5DFE1E}" type="pres">
      <dgm:prSet presAssocID="{42AE1A14-02E2-4A28-8392-841B6EEEF2E3}" presName="descendantText" presStyleLbl="alignAcc1" presStyleIdx="2" presStyleCnt="3" custScaleY="116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08B3E9-531B-44BE-9D23-E926CEC8D268}" srcId="{C66CC162-CC50-4E96-A59B-D5787B1B12D2}" destId="{EE086394-2FCF-4986-9189-17FBCC700C86}" srcOrd="0" destOrd="0" parTransId="{24FA4BF4-26A4-46E9-BD31-BC2DB85F1D5D}" sibTransId="{8B7AA6BB-510E-429D-ADAC-04E0239344FF}"/>
    <dgm:cxn modelId="{CEDB30B4-F536-4BB6-A35D-B6EA1FE6D79A}" type="presOf" srcId="{E8E5628A-A8FA-4D43-98A7-C81E760D88D0}" destId="{7CAFDC35-A457-4F9C-999D-B20C5F5DFE1E}" srcOrd="0" destOrd="4" presId="urn:microsoft.com/office/officeart/2005/8/layout/chevron2"/>
    <dgm:cxn modelId="{3390FACC-575F-4F76-8E6A-9366956ACC0D}" type="presOf" srcId="{FD2AD5FF-C775-4D5E-BB96-2F1F7560448B}" destId="{7CAFDC35-A457-4F9C-999D-B20C5F5DFE1E}" srcOrd="0" destOrd="2" presId="urn:microsoft.com/office/officeart/2005/8/layout/chevron2"/>
    <dgm:cxn modelId="{062F269A-E0EF-480B-88BA-76CA06EE3213}" type="presOf" srcId="{77A9E451-C243-40D2-B4F6-E7A6EA509745}" destId="{7CAFDC35-A457-4F9C-999D-B20C5F5DFE1E}" srcOrd="0" destOrd="0" presId="urn:microsoft.com/office/officeart/2005/8/layout/chevron2"/>
    <dgm:cxn modelId="{F4DE6F2B-FE62-4107-A7F2-847B858A0823}" type="presOf" srcId="{18B75492-6D04-4EDB-B7D7-3156958C205D}" destId="{18922594-3C31-4AA2-B4CA-0339381D25B4}" srcOrd="0" destOrd="0" presId="urn:microsoft.com/office/officeart/2005/8/layout/chevron2"/>
    <dgm:cxn modelId="{F4E695B0-8502-4A0C-B7F7-4D298700A834}" type="presOf" srcId="{718D3C73-54E9-4815-A0F6-DD30AAC10C22}" destId="{7CAFDC35-A457-4F9C-999D-B20C5F5DFE1E}" srcOrd="0" destOrd="1" presId="urn:microsoft.com/office/officeart/2005/8/layout/chevron2"/>
    <dgm:cxn modelId="{D61AC071-E390-40FD-8682-C9AFDCE80AB7}" srcId="{42AE1A14-02E2-4A28-8392-841B6EEEF2E3}" destId="{89508177-A3F8-4C9E-B72B-DF4457DE0524}" srcOrd="3" destOrd="0" parTransId="{5A39FFD1-3131-4EA3-94B9-C53F9C6CCCC3}" sibTransId="{3AED2085-DEE9-488C-A786-6209057083DA}"/>
    <dgm:cxn modelId="{51BEFA10-9AE0-46D9-A24E-E110D2F63951}" srcId="{C66CC162-CC50-4E96-A59B-D5787B1B12D2}" destId="{42AE1A14-02E2-4A28-8392-841B6EEEF2E3}" srcOrd="2" destOrd="0" parTransId="{BF40FF61-A933-4C85-96ED-670654DBD4C9}" sibTransId="{E41768B1-8704-4D8D-A73B-06F04366B654}"/>
    <dgm:cxn modelId="{C8D24307-774C-45AB-A6D1-5310C8DDE0D0}" srcId="{EE086394-2FCF-4986-9189-17FBCC700C86}" destId="{EB116C99-7D59-4A4D-92FC-65F7FA63C506}" srcOrd="0" destOrd="0" parTransId="{4A5E54EB-91E4-4EEC-95D2-6BD9A178ADB4}" sibTransId="{A6B5A657-D3D3-4C04-A621-D3736F38D360}"/>
    <dgm:cxn modelId="{10F7C0BB-6EC1-4328-A4D6-38A4273BA3E3}" srcId="{42AE1A14-02E2-4A28-8392-841B6EEEF2E3}" destId="{E8E5628A-A8FA-4D43-98A7-C81E760D88D0}" srcOrd="4" destOrd="0" parTransId="{A85EDF49-56A5-491D-98A8-1434E2B1CDF6}" sibTransId="{5D4E1EEB-1B22-42C7-BA5A-AF6CEE939A9C}"/>
    <dgm:cxn modelId="{954B59E6-8B3B-4E67-9661-4BD52A18E75A}" srcId="{C66CC162-CC50-4E96-A59B-D5787B1B12D2}" destId="{4BA34586-9747-4C10-94AB-4FC585ADE997}" srcOrd="1" destOrd="0" parTransId="{FAFFF5A2-4C6C-4845-955A-7BD9C5C8AF0E}" sibTransId="{CFC09FDB-0968-42E9-91B4-AA956F1F5DF9}"/>
    <dgm:cxn modelId="{E3CE5643-1A97-4584-911F-0DAACABA67C2}" type="presOf" srcId="{EE086394-2FCF-4986-9189-17FBCC700C86}" destId="{011A8303-A016-499F-85C5-36BC247068E3}" srcOrd="0" destOrd="0" presId="urn:microsoft.com/office/officeart/2005/8/layout/chevron2"/>
    <dgm:cxn modelId="{8708203B-86DC-4ACF-93EE-2D6D67FBA918}" srcId="{4BA34586-9747-4C10-94AB-4FC585ADE997}" destId="{18B75492-6D04-4EDB-B7D7-3156958C205D}" srcOrd="0" destOrd="0" parTransId="{E89C6057-7632-4473-9C75-F0484C9FF029}" sibTransId="{2FCAF385-9E17-4FDA-AABF-0EFFF72DEFD4}"/>
    <dgm:cxn modelId="{243FBF0E-27D5-43FA-B5F6-6B06B3C7270E}" srcId="{42AE1A14-02E2-4A28-8392-841B6EEEF2E3}" destId="{FD2AD5FF-C775-4D5E-BB96-2F1F7560448B}" srcOrd="2" destOrd="0" parTransId="{5173DABF-1F77-46FC-85CC-F7187FE91D33}" sibTransId="{161A82EF-FD8F-4CC5-A78C-133F5E5B33DC}"/>
    <dgm:cxn modelId="{721FA148-13B4-4DEC-AA78-94CF92B23E19}" type="presOf" srcId="{C66CC162-CC50-4E96-A59B-D5787B1B12D2}" destId="{32C91C72-4932-4227-A17D-64D4C63B5438}" srcOrd="0" destOrd="0" presId="urn:microsoft.com/office/officeart/2005/8/layout/chevron2"/>
    <dgm:cxn modelId="{170F51EE-B4D0-4489-AA11-C1609269A03B}" srcId="{42AE1A14-02E2-4A28-8392-841B6EEEF2E3}" destId="{77A9E451-C243-40D2-B4F6-E7A6EA509745}" srcOrd="0" destOrd="0" parTransId="{B7796A0E-0AFA-4DD3-A920-042402413DF6}" sibTransId="{7A5FB058-636C-410E-80E8-0E9BD8AAF79A}"/>
    <dgm:cxn modelId="{4C27F956-D3E9-4D1F-ABF6-74B79763044E}" type="presOf" srcId="{EB116C99-7D59-4A4D-92FC-65F7FA63C506}" destId="{E54BAA98-3A1E-4BC6-A854-45525DA14452}" srcOrd="0" destOrd="0" presId="urn:microsoft.com/office/officeart/2005/8/layout/chevron2"/>
    <dgm:cxn modelId="{C0EE1CA4-84FC-4DBE-8342-39971D78DEE2}" type="presOf" srcId="{4BA34586-9747-4C10-94AB-4FC585ADE997}" destId="{9CC84615-2C03-4787-927B-AC511B6D2AFD}" srcOrd="0" destOrd="0" presId="urn:microsoft.com/office/officeart/2005/8/layout/chevron2"/>
    <dgm:cxn modelId="{F7887DAE-6D19-4F65-B161-58EBB4252988}" type="presOf" srcId="{42AE1A14-02E2-4A28-8392-841B6EEEF2E3}" destId="{C7280924-CEF9-4A0D-9340-94CA1635224E}" srcOrd="0" destOrd="0" presId="urn:microsoft.com/office/officeart/2005/8/layout/chevron2"/>
    <dgm:cxn modelId="{9567C78F-8AD3-452A-8653-833A7F23877D}" type="presOf" srcId="{89508177-A3F8-4C9E-B72B-DF4457DE0524}" destId="{7CAFDC35-A457-4F9C-999D-B20C5F5DFE1E}" srcOrd="0" destOrd="3" presId="urn:microsoft.com/office/officeart/2005/8/layout/chevron2"/>
    <dgm:cxn modelId="{3089473E-7360-4DD1-977D-C259EFAD12C6}" srcId="{42AE1A14-02E2-4A28-8392-841B6EEEF2E3}" destId="{718D3C73-54E9-4815-A0F6-DD30AAC10C22}" srcOrd="1" destOrd="0" parTransId="{C0CB0632-7B8C-4305-8810-8F93A10F05BA}" sibTransId="{0C4EE311-A5B9-4AB1-BD6B-42BA32363CBF}"/>
    <dgm:cxn modelId="{F99012AF-1E30-4666-9577-2B1A6D283839}" type="presParOf" srcId="{32C91C72-4932-4227-A17D-64D4C63B5438}" destId="{AFDC0231-AFE1-4563-8C40-D05829CBC835}" srcOrd="0" destOrd="0" presId="urn:microsoft.com/office/officeart/2005/8/layout/chevron2"/>
    <dgm:cxn modelId="{493CF5CE-5C27-4A46-8E4B-CAED0BBAFBCE}" type="presParOf" srcId="{AFDC0231-AFE1-4563-8C40-D05829CBC835}" destId="{011A8303-A016-499F-85C5-36BC247068E3}" srcOrd="0" destOrd="0" presId="urn:microsoft.com/office/officeart/2005/8/layout/chevron2"/>
    <dgm:cxn modelId="{C0A8C9A9-ECBD-4C88-889F-151BBA2242C8}" type="presParOf" srcId="{AFDC0231-AFE1-4563-8C40-D05829CBC835}" destId="{E54BAA98-3A1E-4BC6-A854-45525DA14452}" srcOrd="1" destOrd="0" presId="urn:microsoft.com/office/officeart/2005/8/layout/chevron2"/>
    <dgm:cxn modelId="{E414279F-06C5-49EF-BD30-40B895C475B0}" type="presParOf" srcId="{32C91C72-4932-4227-A17D-64D4C63B5438}" destId="{1AD6F585-0487-407A-BE9E-ADC8458801C9}" srcOrd="1" destOrd="0" presId="urn:microsoft.com/office/officeart/2005/8/layout/chevron2"/>
    <dgm:cxn modelId="{9FA08D57-6470-42FE-9361-EB6FE981B5FF}" type="presParOf" srcId="{32C91C72-4932-4227-A17D-64D4C63B5438}" destId="{5BAAE216-E423-42D8-B82C-91BF652435E7}" srcOrd="2" destOrd="0" presId="urn:microsoft.com/office/officeart/2005/8/layout/chevron2"/>
    <dgm:cxn modelId="{00E33004-5406-49C3-8491-2584E23260FB}" type="presParOf" srcId="{5BAAE216-E423-42D8-B82C-91BF652435E7}" destId="{9CC84615-2C03-4787-927B-AC511B6D2AFD}" srcOrd="0" destOrd="0" presId="urn:microsoft.com/office/officeart/2005/8/layout/chevron2"/>
    <dgm:cxn modelId="{54F1EA47-3415-40D0-BA78-E10958DAD69F}" type="presParOf" srcId="{5BAAE216-E423-42D8-B82C-91BF652435E7}" destId="{18922594-3C31-4AA2-B4CA-0339381D25B4}" srcOrd="1" destOrd="0" presId="urn:microsoft.com/office/officeart/2005/8/layout/chevron2"/>
    <dgm:cxn modelId="{9E099413-AC47-4B0D-B15C-3D6115238EA0}" type="presParOf" srcId="{32C91C72-4932-4227-A17D-64D4C63B5438}" destId="{04D30CA6-E1E1-4A1B-8F40-C4F2C8A21E7F}" srcOrd="3" destOrd="0" presId="urn:microsoft.com/office/officeart/2005/8/layout/chevron2"/>
    <dgm:cxn modelId="{D971354E-E628-4F9A-8746-9739BCE84984}" type="presParOf" srcId="{32C91C72-4932-4227-A17D-64D4C63B5438}" destId="{C4BE8B12-B941-43F5-9A7D-880783C6BCE6}" srcOrd="4" destOrd="0" presId="urn:microsoft.com/office/officeart/2005/8/layout/chevron2"/>
    <dgm:cxn modelId="{CCBE8EC2-408D-4196-A474-A0BB12D7B93A}" type="presParOf" srcId="{C4BE8B12-B941-43F5-9A7D-880783C6BCE6}" destId="{C7280924-CEF9-4A0D-9340-94CA1635224E}" srcOrd="0" destOrd="0" presId="urn:microsoft.com/office/officeart/2005/8/layout/chevron2"/>
    <dgm:cxn modelId="{70DC445B-ACE5-4239-8213-2F7BDD451234}" type="presParOf" srcId="{C4BE8B12-B941-43F5-9A7D-880783C6BCE6}" destId="{7CAFDC35-A457-4F9C-999D-B20C5F5DFE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44FAD7-E6FF-40F2-AAA6-3624545FB32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C74995-46CE-4C0C-8CF9-6C27EA298237}">
      <dgm:prSet phldrT="[Текст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ru-RU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Желаемое </a:t>
          </a:r>
          <a:r>
            <a:rPr lang="ru-RU" dirty="0" smtClean="0"/>
            <a:t>поведение</a:t>
          </a:r>
          <a:endParaRPr lang="ru-RU" dirty="0"/>
        </a:p>
      </dgm:t>
    </dgm:pt>
    <dgm:pt modelId="{24869A4A-A71E-4870-94C1-61730745FA1A}" type="parTrans" cxnId="{8E447858-1E43-442C-8E8A-98054AB9D32B}">
      <dgm:prSet/>
      <dgm:spPr/>
      <dgm:t>
        <a:bodyPr/>
        <a:lstStyle/>
        <a:p>
          <a:endParaRPr lang="ru-RU"/>
        </a:p>
      </dgm:t>
    </dgm:pt>
    <dgm:pt modelId="{050C8233-2F22-4503-A22D-75E4A63FB49E}" type="sibTrans" cxnId="{8E447858-1E43-442C-8E8A-98054AB9D32B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48DDC33C-CF1A-4C57-87F6-015DBB6066E3}">
      <dgm:prSet phldrT="[Текст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Жетон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00FF8-9483-4559-A528-7D7373C4D328}" type="parTrans" cxnId="{769785DF-0607-4B51-8219-A6B7EDBC7148}">
      <dgm:prSet/>
      <dgm:spPr/>
      <dgm:t>
        <a:bodyPr/>
        <a:lstStyle/>
        <a:p>
          <a:endParaRPr lang="ru-RU"/>
        </a:p>
      </dgm:t>
    </dgm:pt>
    <dgm:pt modelId="{AB7CCCF1-7A63-4546-AF96-6B18E168E5E3}" type="sibTrans" cxnId="{769785DF-0607-4B51-8219-A6B7EDBC7148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F31D09FE-AFC8-4D17-8B36-B9D9D6CA21D3}">
      <dgm:prSet phldrT="[Текст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Материальное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или пищевое подкрепление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25ED0-04E9-4EFE-8340-1491D10E7A72}" type="parTrans" cxnId="{B39DFDA2-BA6C-4184-8DF4-D43C1BE1EBC3}">
      <dgm:prSet/>
      <dgm:spPr/>
      <dgm:t>
        <a:bodyPr/>
        <a:lstStyle/>
        <a:p>
          <a:endParaRPr lang="ru-RU"/>
        </a:p>
      </dgm:t>
    </dgm:pt>
    <dgm:pt modelId="{395AC1D8-FF3C-4951-969C-0EE7A658F8DD}" type="sibTrans" cxnId="{B39DFDA2-BA6C-4184-8DF4-D43C1BE1EBC3}">
      <dgm:prSet/>
      <dgm:spPr/>
      <dgm:t>
        <a:bodyPr/>
        <a:lstStyle/>
        <a:p>
          <a:endParaRPr lang="ru-RU"/>
        </a:p>
      </dgm:t>
    </dgm:pt>
    <dgm:pt modelId="{83EDDCB0-E36B-4566-8301-684EF4E66A3E}" type="pres">
      <dgm:prSet presAssocID="{0B44FAD7-E6FF-40F2-AAA6-3624545FB3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52A03B-45F6-425A-8F3E-E29941E5B309}" type="pres">
      <dgm:prSet presAssocID="{EFC74995-46CE-4C0C-8CF9-6C27EA298237}" presName="node" presStyleLbl="node1" presStyleIdx="0" presStyleCnt="3" custLinFactNeighborX="-836" custLinFactNeighborY="-1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727C3-23BB-4671-9911-738EB09E6108}" type="pres">
      <dgm:prSet presAssocID="{050C8233-2F22-4503-A22D-75E4A63FB4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AFE9599-0936-401E-A6A5-EFBA678287DC}" type="pres">
      <dgm:prSet presAssocID="{050C8233-2F22-4503-A22D-75E4A63FB49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C72C3CD-91F9-4F0B-87FB-74A5FB61EE8D}" type="pres">
      <dgm:prSet presAssocID="{48DDC33C-CF1A-4C57-87F6-015DBB6066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C6870-0437-4F12-9936-1ADE2D22C86D}" type="pres">
      <dgm:prSet presAssocID="{AB7CCCF1-7A63-4546-AF96-6B18E168E5E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0BB00DF-06DB-410E-B498-9AF3D27FA95E}" type="pres">
      <dgm:prSet presAssocID="{AB7CCCF1-7A63-4546-AF96-6B18E168E5E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205ADB3-50F0-446F-8A6A-114B7634DAA1}" type="pres">
      <dgm:prSet presAssocID="{F31D09FE-AFC8-4D17-8B36-B9D9D6CA21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B93BF7-31B6-4C22-AF4E-601138340BDF}" type="presOf" srcId="{050C8233-2F22-4503-A22D-75E4A63FB49E}" destId="{BAFE9599-0936-401E-A6A5-EFBA678287DC}" srcOrd="1" destOrd="0" presId="urn:microsoft.com/office/officeart/2005/8/layout/process1"/>
    <dgm:cxn modelId="{6AF055E0-294A-41E9-BA57-0568E64B87B1}" type="presOf" srcId="{AB7CCCF1-7A63-4546-AF96-6B18E168E5E3}" destId="{D0BB00DF-06DB-410E-B498-9AF3D27FA95E}" srcOrd="1" destOrd="0" presId="urn:microsoft.com/office/officeart/2005/8/layout/process1"/>
    <dgm:cxn modelId="{2E2CC33D-B274-4D08-9E6F-CB51C3091489}" type="presOf" srcId="{AB7CCCF1-7A63-4546-AF96-6B18E168E5E3}" destId="{95CC6870-0437-4F12-9936-1ADE2D22C86D}" srcOrd="0" destOrd="0" presId="urn:microsoft.com/office/officeart/2005/8/layout/process1"/>
    <dgm:cxn modelId="{4CD9E7FA-4034-4A54-AC16-91F9F32D87F1}" type="presOf" srcId="{48DDC33C-CF1A-4C57-87F6-015DBB6066E3}" destId="{9C72C3CD-91F9-4F0B-87FB-74A5FB61EE8D}" srcOrd="0" destOrd="0" presId="urn:microsoft.com/office/officeart/2005/8/layout/process1"/>
    <dgm:cxn modelId="{7EB2F07E-2176-414C-BCCC-A680DE65F18E}" type="presOf" srcId="{050C8233-2F22-4503-A22D-75E4A63FB49E}" destId="{E03727C3-23BB-4671-9911-738EB09E6108}" srcOrd="0" destOrd="0" presId="urn:microsoft.com/office/officeart/2005/8/layout/process1"/>
    <dgm:cxn modelId="{769785DF-0607-4B51-8219-A6B7EDBC7148}" srcId="{0B44FAD7-E6FF-40F2-AAA6-3624545FB32A}" destId="{48DDC33C-CF1A-4C57-87F6-015DBB6066E3}" srcOrd="1" destOrd="0" parTransId="{36600FF8-9483-4559-A528-7D7373C4D328}" sibTransId="{AB7CCCF1-7A63-4546-AF96-6B18E168E5E3}"/>
    <dgm:cxn modelId="{6C561ADA-EC2F-4252-8CAF-59488C4BFBAF}" type="presOf" srcId="{F31D09FE-AFC8-4D17-8B36-B9D9D6CA21D3}" destId="{3205ADB3-50F0-446F-8A6A-114B7634DAA1}" srcOrd="0" destOrd="0" presId="urn:microsoft.com/office/officeart/2005/8/layout/process1"/>
    <dgm:cxn modelId="{B39DFDA2-BA6C-4184-8DF4-D43C1BE1EBC3}" srcId="{0B44FAD7-E6FF-40F2-AAA6-3624545FB32A}" destId="{F31D09FE-AFC8-4D17-8B36-B9D9D6CA21D3}" srcOrd="2" destOrd="0" parTransId="{29225ED0-04E9-4EFE-8340-1491D10E7A72}" sibTransId="{395AC1D8-FF3C-4951-969C-0EE7A658F8DD}"/>
    <dgm:cxn modelId="{66A958CA-9E60-4780-97FA-B5B9ABDF4195}" type="presOf" srcId="{0B44FAD7-E6FF-40F2-AAA6-3624545FB32A}" destId="{83EDDCB0-E36B-4566-8301-684EF4E66A3E}" srcOrd="0" destOrd="0" presId="urn:microsoft.com/office/officeart/2005/8/layout/process1"/>
    <dgm:cxn modelId="{F10C8F56-1E62-4360-A398-FABF299679FD}" type="presOf" srcId="{EFC74995-46CE-4C0C-8CF9-6C27EA298237}" destId="{E852A03B-45F6-425A-8F3E-E29941E5B309}" srcOrd="0" destOrd="0" presId="urn:microsoft.com/office/officeart/2005/8/layout/process1"/>
    <dgm:cxn modelId="{8E447858-1E43-442C-8E8A-98054AB9D32B}" srcId="{0B44FAD7-E6FF-40F2-AAA6-3624545FB32A}" destId="{EFC74995-46CE-4C0C-8CF9-6C27EA298237}" srcOrd="0" destOrd="0" parTransId="{24869A4A-A71E-4870-94C1-61730745FA1A}" sibTransId="{050C8233-2F22-4503-A22D-75E4A63FB49E}"/>
    <dgm:cxn modelId="{75E58A9E-7D79-43F6-9CD1-BF6EF95878F1}" type="presParOf" srcId="{83EDDCB0-E36B-4566-8301-684EF4E66A3E}" destId="{E852A03B-45F6-425A-8F3E-E29941E5B309}" srcOrd="0" destOrd="0" presId="urn:microsoft.com/office/officeart/2005/8/layout/process1"/>
    <dgm:cxn modelId="{7C4A0876-212B-4ABC-9D13-23A1D9ECDEA4}" type="presParOf" srcId="{83EDDCB0-E36B-4566-8301-684EF4E66A3E}" destId="{E03727C3-23BB-4671-9911-738EB09E6108}" srcOrd="1" destOrd="0" presId="urn:microsoft.com/office/officeart/2005/8/layout/process1"/>
    <dgm:cxn modelId="{C44847C9-E2A1-4772-8AD8-3C253F342396}" type="presParOf" srcId="{E03727C3-23BB-4671-9911-738EB09E6108}" destId="{BAFE9599-0936-401E-A6A5-EFBA678287DC}" srcOrd="0" destOrd="0" presId="urn:microsoft.com/office/officeart/2005/8/layout/process1"/>
    <dgm:cxn modelId="{EDE11603-2148-443E-9BDA-6C888A200A23}" type="presParOf" srcId="{83EDDCB0-E36B-4566-8301-684EF4E66A3E}" destId="{9C72C3CD-91F9-4F0B-87FB-74A5FB61EE8D}" srcOrd="2" destOrd="0" presId="urn:microsoft.com/office/officeart/2005/8/layout/process1"/>
    <dgm:cxn modelId="{B7A8FEC5-5B34-43EF-9C1D-9CCE72C0821A}" type="presParOf" srcId="{83EDDCB0-E36B-4566-8301-684EF4E66A3E}" destId="{95CC6870-0437-4F12-9936-1ADE2D22C86D}" srcOrd="3" destOrd="0" presId="urn:microsoft.com/office/officeart/2005/8/layout/process1"/>
    <dgm:cxn modelId="{018A8277-861D-4638-A630-685252E19B30}" type="presParOf" srcId="{95CC6870-0437-4F12-9936-1ADE2D22C86D}" destId="{D0BB00DF-06DB-410E-B498-9AF3D27FA95E}" srcOrd="0" destOrd="0" presId="urn:microsoft.com/office/officeart/2005/8/layout/process1"/>
    <dgm:cxn modelId="{27FDDF76-5C49-4053-979E-99F1AFCEECEB}" type="presParOf" srcId="{83EDDCB0-E36B-4566-8301-684EF4E66A3E}" destId="{3205ADB3-50F0-446F-8A6A-114B7634DAA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A8303-A016-499F-85C5-36BC247068E3}">
      <dsp:nvSpPr>
        <dsp:cNvPr id="0" name=""/>
        <dsp:cNvSpPr/>
      </dsp:nvSpPr>
      <dsp:spPr>
        <a:xfrm rot="5400000">
          <a:off x="-279384" y="288722"/>
          <a:ext cx="1862562" cy="1303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661235"/>
        <a:ext cx="1303793" cy="558769"/>
      </dsp:txXfrm>
    </dsp:sp>
    <dsp:sp modelId="{E54BAA98-3A1E-4BC6-A854-45525DA14452}">
      <dsp:nvSpPr>
        <dsp:cNvPr id="0" name=""/>
        <dsp:cNvSpPr/>
      </dsp:nvSpPr>
      <dsp:spPr>
        <a:xfrm rot="5400000">
          <a:off x="3862988" y="-2549856"/>
          <a:ext cx="1210665" cy="63290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Анализ стимулов, которые могут помочь  или помещать эффективному обучению ребёнка с РАС</a:t>
          </a:r>
          <a:endParaRPr lang="ru-RU" sz="1800" kern="1200" dirty="0"/>
        </a:p>
      </dsp:txBody>
      <dsp:txXfrm rot="-5400000">
        <a:off x="1303794" y="68438"/>
        <a:ext cx="6269954" cy="1092465"/>
      </dsp:txXfrm>
    </dsp:sp>
    <dsp:sp modelId="{9CC84615-2C03-4787-927B-AC511B6D2AFD}">
      <dsp:nvSpPr>
        <dsp:cNvPr id="0" name=""/>
        <dsp:cNvSpPr/>
      </dsp:nvSpPr>
      <dsp:spPr>
        <a:xfrm rot="5400000">
          <a:off x="-279384" y="1964189"/>
          <a:ext cx="1862562" cy="1303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2336702"/>
        <a:ext cx="1303793" cy="558769"/>
      </dsp:txXfrm>
    </dsp:sp>
    <dsp:sp modelId="{18922594-3C31-4AA2-B4CA-0339381D25B4}">
      <dsp:nvSpPr>
        <dsp:cNvPr id="0" name=""/>
        <dsp:cNvSpPr/>
      </dsp:nvSpPr>
      <dsp:spPr>
        <a:xfrm rot="5400000">
          <a:off x="3862988" y="-874389"/>
          <a:ext cx="1210665" cy="63290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Определить особенности индивидуального пространства для обучения в соответствии с его особенностями</a:t>
          </a:r>
          <a:endParaRPr lang="ru-RU" sz="1800" kern="1200" dirty="0"/>
        </a:p>
      </dsp:txBody>
      <dsp:txXfrm rot="-5400000">
        <a:off x="1303794" y="1743905"/>
        <a:ext cx="6269954" cy="1092465"/>
      </dsp:txXfrm>
    </dsp:sp>
    <dsp:sp modelId="{C7280924-CEF9-4A0D-9340-94CA1635224E}">
      <dsp:nvSpPr>
        <dsp:cNvPr id="0" name=""/>
        <dsp:cNvSpPr/>
      </dsp:nvSpPr>
      <dsp:spPr>
        <a:xfrm rot="5400000">
          <a:off x="-279384" y="3740243"/>
          <a:ext cx="1862562" cy="1303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4112756"/>
        <a:ext cx="1303793" cy="558769"/>
      </dsp:txXfrm>
    </dsp:sp>
    <dsp:sp modelId="{7CAFDC35-A457-4F9C-999D-B20C5F5DFE1E}">
      <dsp:nvSpPr>
        <dsp:cNvPr id="0" name=""/>
        <dsp:cNvSpPr/>
      </dsp:nvSpPr>
      <dsp:spPr>
        <a:xfrm rot="5400000">
          <a:off x="3762399" y="901664"/>
          <a:ext cx="1411841" cy="63290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Подготовить помещение, познакомить ребёнка с помещением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Пространство для обучающихся с РАС должно быть: упорядоченным и функциональным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-5400000">
        <a:off x="1303793" y="3429190"/>
        <a:ext cx="6260134" cy="1274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2A03B-45F6-425A-8F3E-E29941E5B309}">
      <dsp:nvSpPr>
        <dsp:cNvPr id="0" name=""/>
        <dsp:cNvSpPr/>
      </dsp:nvSpPr>
      <dsp:spPr>
        <a:xfrm>
          <a:off x="3" y="1440165"/>
          <a:ext cx="2042945" cy="12257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Желаемое </a:t>
          </a:r>
          <a:r>
            <a:rPr lang="ru-RU" sz="1900" kern="1200" dirty="0" smtClean="0"/>
            <a:t>поведение</a:t>
          </a:r>
          <a:endParaRPr lang="ru-RU" sz="1900" kern="1200" dirty="0"/>
        </a:p>
      </dsp:txBody>
      <dsp:txXfrm>
        <a:off x="35904" y="1476066"/>
        <a:ext cx="1971143" cy="1153965"/>
      </dsp:txXfrm>
    </dsp:sp>
    <dsp:sp modelId="{E03727C3-23BB-4671-9911-738EB09E6108}">
      <dsp:nvSpPr>
        <dsp:cNvPr id="0" name=""/>
        <dsp:cNvSpPr/>
      </dsp:nvSpPr>
      <dsp:spPr>
        <a:xfrm rot="17932">
          <a:off x="2248948" y="1807266"/>
          <a:ext cx="436731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248949" y="1908254"/>
        <a:ext cx="305712" cy="303990"/>
      </dsp:txXfrm>
    </dsp:sp>
    <dsp:sp modelId="{9C72C3CD-91F9-4F0B-87FB-74A5FB61EE8D}">
      <dsp:nvSpPr>
        <dsp:cNvPr id="0" name=""/>
        <dsp:cNvSpPr/>
      </dsp:nvSpPr>
      <dsp:spPr>
        <a:xfrm>
          <a:off x="2866959" y="1455120"/>
          <a:ext cx="2042945" cy="12257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Жетон</a:t>
          </a:r>
          <a:endParaRPr lang="ru-RU" sz="1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2860" y="1491021"/>
        <a:ext cx="1971143" cy="1153965"/>
      </dsp:txXfrm>
    </dsp:sp>
    <dsp:sp modelId="{95CC6870-0437-4F12-9936-1ADE2D22C86D}">
      <dsp:nvSpPr>
        <dsp:cNvPr id="0" name=""/>
        <dsp:cNvSpPr/>
      </dsp:nvSpPr>
      <dsp:spPr>
        <a:xfrm>
          <a:off x="5114199" y="1814678"/>
          <a:ext cx="433104" cy="5066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114199" y="1916008"/>
        <a:ext cx="303173" cy="303990"/>
      </dsp:txXfrm>
    </dsp:sp>
    <dsp:sp modelId="{3205ADB3-50F0-446F-8A6A-114B7634DAA1}">
      <dsp:nvSpPr>
        <dsp:cNvPr id="0" name=""/>
        <dsp:cNvSpPr/>
      </dsp:nvSpPr>
      <dsp:spPr>
        <a:xfrm>
          <a:off x="5727083" y="1455120"/>
          <a:ext cx="2042945" cy="122576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Материальное</a:t>
          </a: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или пищевое подкрепление</a:t>
          </a:r>
          <a:endParaRPr lang="ru-RU" sz="1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2984" y="1491021"/>
        <a:ext cx="1971143" cy="1153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C4A4A-0582-477B-89AD-C852518B4104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E5EBC-9F17-4DAC-AB4E-FCD36C5A3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4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3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0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6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5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7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8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1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8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6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7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2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856" y="260648"/>
            <a:ext cx="8434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молодежной политики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Курганской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ГБУ «Центр помощи детям»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5099602"/>
            <a:ext cx="3453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Трофимова Н.С., 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педагог-психолог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ЦПМПК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Курганской области</a:t>
            </a:r>
            <a:endParaRPr lang="ru-RU" sz="2000" b="1" dirty="0"/>
          </a:p>
        </p:txBody>
      </p:sp>
      <p:pic>
        <p:nvPicPr>
          <p:cNvPr id="5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61" y="1276311"/>
            <a:ext cx="1075183" cy="10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912" y="2636912"/>
            <a:ext cx="87940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Специальные условия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обучения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ребёнка с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РАС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образовательной организации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1280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75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hichiko.ru/wa-data/public/shop/products/25/11/21125/images/35622/35622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2" y="548680"/>
            <a:ext cx="85725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93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Организация учебного поведения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обучающегося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РАС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s://i.pinimg.com/736x/01/91/7c/01917c90d899e74b183967d3b099c4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61" y="3101414"/>
            <a:ext cx="358539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7410" y="3091880"/>
            <a:ext cx="417646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Правила поведения на перемене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сижу тихо, рисую на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перемене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убегать нельзя, сижу тихо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550" y="1167135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-  введение правил поведения для класса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- введение правил поведения для обучающегося с РАС             (визуализация правил)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379262"/>
            <a:ext cx="4179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 algn="just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Пример визуальных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правил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1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 обучении письму обучающегося с РАС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2332856"/>
          </a:xfrm>
        </p:spPr>
        <p:txBody>
          <a:bodyPr>
            <a:normAutofit/>
          </a:bodyPr>
          <a:lstStyle/>
          <a:p>
            <a:pPr algn="just">
              <a:buAutoNum type="arabicParenR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асадка на ручку для ребёнка с правосторонним и левосторонним латеральным предпочтением</a:t>
            </a:r>
          </a:p>
          <a:p>
            <a:pPr algn="just">
              <a:buAutoNum type="arabicParenR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ассажный мячик, зажатый в руке ребёнка и помогающий удерживать положение руки</a:t>
            </a:r>
          </a:p>
          <a:p>
            <a:pPr algn="just">
              <a:buAutoNum type="arabicParenR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держивающая резинка, которая сохраняет положение руки при письме</a:t>
            </a:r>
          </a:p>
          <a:p>
            <a:pPr algn="just">
              <a:buAutoNum type="arabicParenR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ограничители строки</a:t>
            </a:r>
          </a:p>
          <a:p>
            <a:pPr>
              <a:buAutoNum type="arabicParenR"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s://razvitiedetej.ru/images/wp-content/uploads/rezinka-na-karandas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696345" cy="246423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76662"/>
            <a:ext cx="3559014" cy="338437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1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21.userapi.com/impf/1RI6CpZVNsycwB2B1IcWjKnxZMjXvhVIzfbs6Q/z0-mvryzrtY.jpg?size=601x516&amp;quality=96&amp;sign=226922826d496af6c0baa3f371fbbb1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2" y="231359"/>
            <a:ext cx="4565813" cy="266429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dn1.ozone.ru/s3/multimedia-s/65640126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4536504" cy="330810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83" y="620688"/>
            <a:ext cx="3841321" cy="5030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38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Система поощрений обучающегося с РАС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7675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Разработать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индивидуальную систему поощрений обучающегося опираясь на индивидуальные психофизические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особенности.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Варианты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поощрений: </a:t>
            </a:r>
          </a:p>
          <a:p>
            <a:pPr>
              <a:buFontTx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ищевое (используется на перемене или предоставляется родителями после уроков)</a:t>
            </a:r>
          </a:p>
          <a:p>
            <a:pPr>
              <a:buFontTx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атериальное (игрушки, игры, любимые занятий, любимые предметы)</a:t>
            </a:r>
          </a:p>
          <a:p>
            <a:pPr>
              <a:buFontTx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ж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етоны (любые мелкие предметы: наклейки, звезды, монеты, значки)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70680522"/>
              </p:ext>
            </p:extLst>
          </p:nvPr>
        </p:nvGraphicFramePr>
        <p:xfrm>
          <a:off x="539552" y="3212976"/>
          <a:ext cx="7776864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50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ulda\AppData\Local\Packages\Microsoft.Windows.Photos_8wekyb3d8bbwe\TempState\ShareServiceTempFolder\поощрения РА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56784" cy="501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9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apik.pro/grafic/uploads/posts/2023-08/1691830236_papik-pro-p-plakati-den-pooshchreniya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9628"/>
            <a:ext cx="8563411" cy="57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55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Организация обучения детей с РАС не владеющих речью или имеющих выраженные речевые трудности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447675" algn="just">
              <a:lnSpc>
                <a:spcPct val="120000"/>
              </a:lnSpc>
              <a:buNone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Альтернативная 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коммуникация — это все виды общения, которые позволяют общаться с человеком без использования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речи, она стимулирует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появление речи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и способствует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развитию.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 альтернативной коммуникации: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жестовый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коммуникация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с помощью реальных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помощью репрезентативных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отографии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цветные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чёрно-белых пиктограммы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нтерактивные коммуникационные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доски</a:t>
            </a:r>
            <a:endParaRPr lang="ru-RU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книги разговоров</a:t>
            </a:r>
            <a:endParaRPr lang="ru-RU" sz="7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Альтернативная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коммуникация может: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использоваться постоянно, временно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замещать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речь или использоваться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как вспомогательное средство для улучшения овладения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речью.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57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3427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36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871" y="3824946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ременному режиму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рганизации пространства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абочему месту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беспечению ТСО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специальным методическим и дидактическим материалам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орме и условиям оценки достижения предметных результатов по ФАОП НОО и ООО</a:t>
            </a:r>
          </a:p>
          <a:p>
            <a:pPr marL="285750" indent="-285750">
              <a:buFontTx/>
              <a:buChar char="-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обеспечения образования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РАС</a:t>
            </a:r>
          </a:p>
        </p:txBody>
      </p:sp>
      <p:pic>
        <p:nvPicPr>
          <p:cNvPr id="6146" name="Picture 2" descr="C:\Users\Наташа\Desktop\Спец условия для детей с РАС\1-Аутиз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33" y="1091646"/>
            <a:ext cx="5848350" cy="269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85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043527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831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Технические средства обучения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обучающихся с РАС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AutoNum type="arabicParenR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ланшет – для предъявления отдельных заданий, просмотра фрагментов фильмов, выполнения тестовых и контрольных работ, письменных работ</a:t>
            </a:r>
          </a:p>
          <a:p>
            <a:pPr algn="just">
              <a:buAutoNum type="arabicParenR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диктофон для прослушивания информации, которую предъявляют на уроке</a:t>
            </a:r>
          </a:p>
          <a:p>
            <a:pPr algn="just">
              <a:buAutoNum type="arabicParenR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икрофон – для прослушивания собственной речи, записанной через микрофон (диктофон), отрабатывать произношение, интонацию</a:t>
            </a:r>
          </a:p>
          <a:p>
            <a:pPr algn="just">
              <a:buAutoNum type="arabicParenR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алькулятор – для детей с РАС испытывающих трудности выполнения арифметических действий даже на самом элементарном уровне</a:t>
            </a:r>
          </a:p>
          <a:p>
            <a:pPr algn="just">
              <a:buAutoNum type="arabicParenR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аймер – используется при трудностях при переходе от одной деятельности к другой, организации собственной деятельности при длительной работе (списывание, чтение объемного текса и т.п.)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11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49318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Адрес нашего сайта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3588" y="5301207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centr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45.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Работа\СТИМУЛИРУЮЩИЕ\1 квартал 2016\обл.мероприятия, семинары\Семинар 2.02.16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69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1660" y="2276872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Временной режим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6232" y="1052736"/>
            <a:ext cx="7858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dirty="0" smtClean="0">
                <a:latin typeface="Arial" pitchFamily="34" charset="0"/>
                <a:cs typeface="Arial" pitchFamily="34" charset="0"/>
              </a:rPr>
              <a:t>Трудности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ребёнка с РАС при адаптации к новым условиям обучения: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изменение распорядка дня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оявление в сфере жизни новых взрослых и детей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сложнение социальных требований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зменение социального пространства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47675" algn="just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связи с этим для обучающихся с РАС требуется длительный период адаптации к новым образовательным условиям</a:t>
            </a:r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73648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	Примеры изменения адаптационного периода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течение сентября постепенно увеличивается время пребывания в классе, начиная с 2-х уроков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абочую неделю желательно сократить включив дополнительный выходной в середине недели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ля обучающихся на дому составляется индивидуальный график, 4 учебных дня с постепенным подключением к классу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уроки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98383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Arial" pitchFamily="34" charset="0"/>
                <a:cs typeface="Arial" pitchFamily="34" charset="0"/>
              </a:rPr>
              <a:t>Все изменения в структуре адаптационного периода должны быть на основании рекомендаций ППК ОО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6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Организация рабочего пространства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6147726"/>
              </p:ext>
            </p:extLst>
          </p:nvPr>
        </p:nvGraphicFramePr>
        <p:xfrm>
          <a:off x="971600" y="1124744"/>
          <a:ext cx="7632848" cy="533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39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пространства класса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>
            <a:normAutofit fontScale="92500"/>
          </a:bodyPr>
          <a:lstStyle/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структурировать образовательное пространство класса (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игровая зона,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зона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обучения и  отдыха)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рганизовать постоянное место 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классе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поставить парту рядом с учителем. Парта должна иметь наклонную поверхность и прикреплена к полу (ножки могут быть утяжелены), ножки стула необходимо утяжелить (для предотвращения раскачивания)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промаркировать парту, стул и личные вещи обучающегося с РАС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применять специальные устройства:  боковые ширмы, липучки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крепления,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утяжелители,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шум поглощающие наушники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 т.п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использовать визуальные подсказки: фотографии, карточки, рисунки, визуальные расписания, коммуникационные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доски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убрать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все яркие, крупные, звучащие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предметы 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упорядочить расположение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дидактических игр и учебных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пособий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предусмотреть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наличие в игровой зоне любимых для ребёнка игрушек, настольных игр,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пособий   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выделить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единое коммуникационное пространство между ребёнком с РАС и одноклассниками (однотонный ковер, мат, стол квадратной формы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0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C:\Users\%D0%9D%D0%B0%D1%82%D0%B0%D1%88%D0%B0\Desktop\%D0%A1%D0%BF%D0%B5%D1%86 %D1%83%D1%81%D0%BB%D0%BE%D0%B2%D0%B8%D1%8F %D0%B4%D0%BB%D1%8F %D0%B4%D0%B5%D1%82%D0%B5%D0%B9 %D1%81 %D0%A0%D0%90%D0%A1\%D0%BA%D0%BE%D0%BC%D0%BF%D0%BB%D0%B5%D0%BA%D1%8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5" y="1196752"/>
            <a:ext cx="9073008" cy="510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31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Ориентиры в последовательности учебной деятельности обучающегося с РАС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Визуальное расписание – главный маркер в организации учебной деятельности. Выбор визуального расписания зависит от возраста ребёнка и уровня его интеллектуального развития</a:t>
            </a:r>
          </a:p>
          <a:p>
            <a:pPr marL="0" indent="0"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	Система визуальных подсказок должна включать: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визуальное расписание учебного дня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расписание уроков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алгоритмы выполнения тех или иных заданий: схема пользования кулером, переодевания на физкультуру и т.д.)  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пошаговые инструкции выполнения бытовых действий: туалет, мытье рук, складывание учебных принадлежностей в школьный рюкзак и т.п.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визуальные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правила поведения на перемене, в столовой и т.д.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2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ulda\Desktop\Алгорит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5725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02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6489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289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580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Организация рабочего пространства</vt:lpstr>
      <vt:lpstr>Организация пространства класса  </vt:lpstr>
      <vt:lpstr>Презентация PowerPoint</vt:lpstr>
      <vt:lpstr>Ориентиры в последовательности учебной деятельности обучающегося с РАС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учебного поведения  обучающегося с РАС</vt:lpstr>
      <vt:lpstr>При обучении письму обучающегося с РАС </vt:lpstr>
      <vt:lpstr>Презентация PowerPoint</vt:lpstr>
      <vt:lpstr>Система поощрений обучающегося с РАС</vt:lpstr>
      <vt:lpstr>Презентация PowerPoint</vt:lpstr>
      <vt:lpstr>Презентация PowerPoint</vt:lpstr>
      <vt:lpstr>Организация обучения детей с РАС не владеющих речью или имеющих выраженные речевые трудности</vt:lpstr>
      <vt:lpstr>Презентация PowerPoint</vt:lpstr>
      <vt:lpstr>Презентация PowerPoint</vt:lpstr>
      <vt:lpstr>Технические средства обучения  для обучающихся с РАС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106</dc:creator>
  <cp:lastModifiedBy>Наташа</cp:lastModifiedBy>
  <cp:revision>66</cp:revision>
  <cp:lastPrinted>2024-08-20T09:35:17Z</cp:lastPrinted>
  <dcterms:created xsi:type="dcterms:W3CDTF">2023-10-25T07:23:41Z</dcterms:created>
  <dcterms:modified xsi:type="dcterms:W3CDTF">2024-08-30T06:31:28Z</dcterms:modified>
</cp:coreProperties>
</file>