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7" r:id="rId4"/>
    <p:sldId id="263" r:id="rId5"/>
    <p:sldId id="267" r:id="rId6"/>
    <p:sldId id="258" r:id="rId7"/>
    <p:sldId id="259" r:id="rId8"/>
    <p:sldId id="260" r:id="rId9"/>
    <p:sldId id="262" r:id="rId10"/>
    <p:sldId id="265" r:id="rId11"/>
    <p:sldId id="264" r:id="rId12"/>
    <p:sldId id="266" r:id="rId13"/>
    <p:sldId id="26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FE38D-6C46-49B1-841A-C014BD5C79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39838-A8F7-466F-8EB4-44F02AD28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67B7-4B6E-4B43-9825-5ADCD70E6846}" type="datetime1">
              <a:rPr lang="ru-RU" smtClean="0"/>
              <a:t>28.09.2022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416F-33D0-4FF7-B007-33F4B511BD72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6B99-4CDF-4CF7-B98A-A1727BD4BD1A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6C63-FE30-4913-989E-6D684DFC4D3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2F4-80C0-4A2F-940F-6D113887E03E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141E-FBE1-4ADF-BA7A-9EA6C5840276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29DD-43A7-452A-B17A-DAB635298279}" type="datetime1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7F73-A144-4424-83D5-A4B015B586D0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70C6-91E8-4960-AF8E-58AB09025443}" type="datetime1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B4-C4DD-4867-B914-23C567BB9B9C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8D1C-0536-4AA9-8981-50B5C02B9EEE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071F92-E4B3-413E-AE9E-66EFADA9201F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932AC5-27CF-4916-9833-42EEB4509C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59228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Организация психолого-педагогического сопровождения обучающихся, нуждающихся в длительном лечении</a:t>
            </a:r>
            <a:endParaRPr lang="ru-RU" sz="36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941168"/>
            <a:ext cx="4672608" cy="12192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Трофимова Наталья Сергеевна</a:t>
            </a:r>
          </a:p>
          <a:p>
            <a:pPr algn="r"/>
            <a:r>
              <a:rPr lang="ru-RU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педагог-психолог </a:t>
            </a: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ЦПМПК Курганской области, </a:t>
            </a:r>
          </a:p>
          <a:p>
            <a:pPr algn="r"/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канд. психол. наук</a:t>
            </a:r>
          </a:p>
          <a:p>
            <a:pPr algn="l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60648"/>
            <a:ext cx="1512167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Взаимодействие участников психолого-медико-педагогического сопровождения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Медицинские работники оценивают степень тяжести состояния ребёнка, его физические возможности, составляют заключение и клинические рекомендации по участию пациента в обучении (режим нагрузки, рекомендуемая поза, кратность и длительность занятий, условия и форма реализации обучения с учётом характера и тяжести течения заболевания)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Участники психолого-педагогического сопровождения: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изучают соответствующие заключения о состоянии пациента и обмениваются информацией между специалистами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составляют индивидуальный учебный план на основании анализа всей полученной информации и формулируют совместные решения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рганизуют и реализуют образовательный процесс</a:t>
            </a:r>
          </a:p>
          <a:p>
            <a:pPr algn="just"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предоставляют обратную связь и организуют совместное обсуждение результатов образовательного процесса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Работа со специалистами, осуществляющими образовательный процесс с длительно болеющим ребёнком</a:t>
            </a:r>
            <a:endParaRPr lang="ru-RU" sz="2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рофилактика эмоционального выгорания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промежуточная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диагностика, корректировка деятельности специалистов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сопровождения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эффективности междисциплинарного взаимодействия</a:t>
            </a:r>
          </a:p>
          <a:p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Педагогическое сопровождение длительно болеющего ребёнка</a:t>
            </a:r>
            <a:endParaRPr lang="ru-RU" sz="2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пределение актуального уровня познавательного развития ребёнка, его особых образовательных потребностей, возможных ограничений в усвоении материала</a:t>
            </a:r>
          </a:p>
          <a:p>
            <a:pPr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пределение уровня знаний по отдельным предметам</a:t>
            </a:r>
          </a:p>
          <a:p>
            <a:pPr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редоставление рекомендаций по организации образовательного процесса</a:t>
            </a:r>
          </a:p>
          <a:p>
            <a:pPr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оздание планов и программ занятий</a:t>
            </a:r>
          </a:p>
          <a:p>
            <a:pPr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реализация обучающего процесса</a:t>
            </a:r>
          </a:p>
          <a:p>
            <a:pPr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онтроль знаний в установленной форме</a:t>
            </a:r>
          </a:p>
          <a:p>
            <a:pPr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психологического состояния ребёнка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/>
              <a:t>ГБУ «Центр помощи детям»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2888" cy="43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616530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адрес нашего сайта: </a:t>
            </a:r>
            <a:r>
              <a:rPr lang="en-US" sz="2400" b="1" dirty="0"/>
              <a:t>www.centr45.ru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7074-B4D2-4F7D-B900-B25B5F42CCC2}" type="slidenum">
              <a:rPr lang="ru-RU" smtClean="0"/>
              <a:t>13</a:t>
            </a:fld>
            <a:endParaRPr lang="ru-RU"/>
          </a:p>
        </p:txBody>
      </p:sp>
      <p:pic>
        <p:nvPicPr>
          <p:cNvPr id="8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260648"/>
            <a:ext cx="1116123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1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60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Роль психолого-педагогического консилиума образовательной организации</a:t>
            </a:r>
            <a:endParaRPr lang="ru-RU" sz="2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Психолого-педагогический консилиум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организации на основе медицинского заключения, заключения психолого-медико-педагогической комиссии (ПМПК), письменного заявления родителей (ЗП) организует психолого-медико-педагогическое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сопровождение длительно болеющего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ребёнка.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ППк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образовательной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организации  конкретизирует, дополняет рекомендации ПМПК, контролирует деятельность специалистов психолого-педагогического сопровождения, при необходимости корректирует программу сопровождения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Направления психолого-педагогического сопровождения</a:t>
            </a:r>
            <a:endParaRPr lang="ru-RU" sz="2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сихолого-педагогическое сопровождение длительно болеющего ребёнка</a:t>
            </a: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абота с родителями (членами семьи) больного ребёнка</a:t>
            </a: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заимодействие с врачами и средним медицинским персоналом</a:t>
            </a: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со специалистами, осуществляющими образовательный процесс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Принципы педиатрической и психолого-педагогической помощи</a:t>
            </a:r>
            <a:endParaRPr lang="ru-RU" sz="2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заимосвязь диагностических и реабилитационных мероприятий</a:t>
            </a: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динство лечебного и психолого-педагогических процессов</a:t>
            </a: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этапность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реемственность, последовательность и систематичность терапевтического и психолого-педагогического воздействий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Этапы психолого-педагогической помощи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 </a:t>
            </a:r>
            <a:endParaRPr lang="ru-RU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Начальный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этап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оценка психологического состояния ребёнка, установление структуры и степени тяжести психологических нарушений, определение направлений, формы и содержания психолого-педагогической помощи.</a:t>
            </a:r>
          </a:p>
          <a:p>
            <a:pPr algn="just">
              <a:buFont typeface="Arial" pitchFamily="34" charset="0"/>
              <a:buChar char="-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иагностика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(2-4 консультации) включает обследование специалистами различного профиля: педагог-психолог, учитель-логопед, учитель-дефектолог и др. Длительность консультации зависит от тяжести состояния здоровья ребёнка (от 5 до 60 минут каждая)</a:t>
            </a:r>
          </a:p>
          <a:p>
            <a:pPr algn="just">
              <a:buFont typeface="Arial" pitchFamily="34" charset="0"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индивидуальной программы психолого-педагогического сопровождения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учётом психофизических особенностей длительно болеющего ребёнка 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II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этап</a:t>
            </a:r>
            <a:endParaRPr lang="ru-RU" sz="2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Восстановительный этап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 на возобновление утраченных функций и реализацию индивидуальных свойств личности: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для детей с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тяжёлым течением болезни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проводятся систематические индивидуальные развивающие занятия в щадящем режиме (от 5 до 15 мин) и включают посильную продуктивную и познавательную деятельность (рисование, лепка, конструирование, предметные или сюжетные игры)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при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среднетяжёлом течении болезни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занятия проводятся индивидуально, а по возможности в малых группах (2 – 4 человека) продолжительностью не более 20 минут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для детей с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лёгким течением болезни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проводятся систематические занятия в среднем режиме нагрузки продолжительностью не более 30 минут. Занятия включают все необходимые направления работы и реализуются в основных видах деятельности: общении, предметной, игровой и учебной деятельности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III </a:t>
            </a:r>
            <a:r>
              <a:rPr lang="ru-RU" sz="2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Этап социальной адаптации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нацелен на возобновление взаимодействия длительно болеющего ребёнка с привычным кругом общения и развитие его социальной активности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Психолого-педагогическая помощь заключается в профилактике и преодолении социальных последствий болезни и обеспечении специальных условий среды для решения возрастных задач развития детской личности. Занятия проводятся в индивидуальной и групповой форме (45 – 90 минут)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родителями (членами семьи) больного ребёнка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емонстрация способов общения с ребёнком в ситуации длительного лечения</a:t>
            </a: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бучение правилам организации занятий и определению их длительности</a:t>
            </a: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бучение применению специальных дидактических пособий и технических средств</a:t>
            </a:r>
          </a:p>
          <a:p>
            <a:pPr>
              <a:lnSpc>
                <a:spcPct val="150000"/>
              </a:lnSpc>
              <a:buFont typeface="Arial" pitchFamily="34" charset="0"/>
              <a:buChar char="-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оказание психологической поддержки родителям длительно болеющего ребёнка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AC5-27CF-4916-9833-42EEB4509C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616</TotalTime>
  <Words>236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Организация психолого-педагогического сопровождения обучающихся, нуждающихся в длительном лечении</vt:lpstr>
      <vt:lpstr>Роль психолого-педагогического консилиума образовательной организации</vt:lpstr>
      <vt:lpstr>Направления психолого-педагогического сопровождения</vt:lpstr>
      <vt:lpstr>Принципы педиатрической и психолого-педагогической помощи</vt:lpstr>
      <vt:lpstr>Этапы психолого-педагогической помощи</vt:lpstr>
      <vt:lpstr>I этап </vt:lpstr>
      <vt:lpstr>II этап</vt:lpstr>
      <vt:lpstr>III этап </vt:lpstr>
      <vt:lpstr>Работа с родителями (членами семьи) больного ребёнка</vt:lpstr>
      <vt:lpstr>Взаимодействие участников психолого-медико-педагогического сопровождения</vt:lpstr>
      <vt:lpstr>Работа со специалистами, осуществляющими образовательный процесс с длительно болеющим ребёнком</vt:lpstr>
      <vt:lpstr>Педагогическое сопровождение длительно болеющего ребёнка</vt:lpstr>
      <vt:lpstr>ГБУ «Центр помощи детям»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психолого-педагогического сопровождения обучающихся, нуждающихся в длительном лечении</dc:title>
  <dc:creator>Наташа</dc:creator>
  <cp:lastModifiedBy>Наташа</cp:lastModifiedBy>
  <cp:revision>39</cp:revision>
  <cp:lastPrinted>2022-09-16T09:10:37Z</cp:lastPrinted>
  <dcterms:created xsi:type="dcterms:W3CDTF">2022-09-08T09:52:08Z</dcterms:created>
  <dcterms:modified xsi:type="dcterms:W3CDTF">2022-09-28T07:41:48Z</dcterms:modified>
</cp:coreProperties>
</file>