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7" r:id="rId2"/>
    <p:sldId id="288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89" r:id="rId11"/>
    <p:sldId id="267" r:id="rId12"/>
    <p:sldId id="271" r:id="rId13"/>
    <p:sldId id="269" r:id="rId14"/>
    <p:sldId id="272" r:id="rId15"/>
    <p:sldId id="277" r:id="rId16"/>
    <p:sldId id="291" r:id="rId17"/>
    <p:sldId id="293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70" r:id="rId2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7DF5D-07A3-46E2-A64E-6E31645705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C5E0EE-1A55-4F57-AB14-7A26074BD3E9}">
      <dgm:prSet phldrT="[Текст]" phldr="1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 dirty="0"/>
        </a:p>
      </dgm:t>
    </dgm:pt>
    <dgm:pt modelId="{4659F420-823E-4CD1-AF79-031A12065D57}" type="parTrans" cxnId="{BBF7A4A2-A576-4FBE-B9A8-01730857234F}">
      <dgm:prSet/>
      <dgm:spPr/>
      <dgm:t>
        <a:bodyPr/>
        <a:lstStyle/>
        <a:p>
          <a:endParaRPr lang="ru-RU" sz="1800"/>
        </a:p>
      </dgm:t>
    </dgm:pt>
    <dgm:pt modelId="{FE61897B-FB45-4D74-8B17-68B2FF56FB5C}" type="sibTrans" cxnId="{BBF7A4A2-A576-4FBE-B9A8-01730857234F}">
      <dgm:prSet/>
      <dgm:spPr/>
      <dgm:t>
        <a:bodyPr/>
        <a:lstStyle/>
        <a:p>
          <a:endParaRPr lang="ru-RU" sz="1800"/>
        </a:p>
      </dgm:t>
    </dgm:pt>
    <dgm:pt modelId="{BE3C6AE0-1DF3-4AD7-9912-7BFB345DAA92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комплексная диагностика психофизических особенностей развития и возможностей обучающихся с целью определения необходимости создания условий при проведении ГИА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28BE6594-8CE3-46BE-90B4-30D48393F089}" type="parTrans" cxnId="{AF1F9378-48CC-41FA-B18B-66495EA52D9C}">
      <dgm:prSet/>
      <dgm:spPr/>
      <dgm:t>
        <a:bodyPr/>
        <a:lstStyle/>
        <a:p>
          <a:endParaRPr lang="ru-RU" sz="1800"/>
        </a:p>
      </dgm:t>
    </dgm:pt>
    <dgm:pt modelId="{85295F15-DB48-4D74-B36E-5F6CCDB892C3}" type="sibTrans" cxnId="{AF1F9378-48CC-41FA-B18B-66495EA52D9C}">
      <dgm:prSet/>
      <dgm:spPr/>
      <dgm:t>
        <a:bodyPr/>
        <a:lstStyle/>
        <a:p>
          <a:endParaRPr lang="ru-RU" sz="1800"/>
        </a:p>
      </dgm:t>
    </dgm:pt>
    <dgm:pt modelId="{C246C47E-E69F-4BDC-A565-1F6D8B81E24C}">
      <dgm:prSet phldrT="[Текст]" phldr="1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 dirty="0"/>
        </a:p>
      </dgm:t>
    </dgm:pt>
    <dgm:pt modelId="{275048CE-EA35-4C1D-B228-400593E8E620}" type="parTrans" cxnId="{5C905663-E611-493B-A125-A2764CFDDF89}">
      <dgm:prSet/>
      <dgm:spPr/>
      <dgm:t>
        <a:bodyPr/>
        <a:lstStyle/>
        <a:p>
          <a:endParaRPr lang="ru-RU" sz="1800"/>
        </a:p>
      </dgm:t>
    </dgm:pt>
    <dgm:pt modelId="{4F974C21-18AB-4D3E-817C-EDB90E9307B9}" type="sibTrans" cxnId="{5C905663-E611-493B-A125-A2764CFDDF89}">
      <dgm:prSet/>
      <dgm:spPr/>
      <dgm:t>
        <a:bodyPr/>
        <a:lstStyle/>
        <a:p>
          <a:endParaRPr lang="ru-RU" sz="1800"/>
        </a:p>
      </dgm:t>
    </dgm:pt>
    <dgm:pt modelId="{6BCB9440-1DCD-4834-936F-8F6556927AC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5A79A603-11AB-4AC4-A1D0-2BDF71A7BA90}" type="parTrans" cxnId="{C7BAC7A6-8B45-4A51-B5B7-3376E565C227}">
      <dgm:prSet/>
      <dgm:spPr/>
      <dgm:t>
        <a:bodyPr/>
        <a:lstStyle/>
        <a:p>
          <a:endParaRPr lang="ru-RU" sz="1800"/>
        </a:p>
      </dgm:t>
    </dgm:pt>
    <dgm:pt modelId="{1CF7105A-DBF9-4644-8A6B-A4486D7626F6}" type="sibTrans" cxnId="{C7BAC7A6-8B45-4A51-B5B7-3376E565C227}">
      <dgm:prSet/>
      <dgm:spPr/>
      <dgm:t>
        <a:bodyPr/>
        <a:lstStyle/>
        <a:p>
          <a:endParaRPr lang="ru-RU" sz="1800"/>
        </a:p>
      </dgm:t>
    </dgm:pt>
    <dgm:pt modelId="{D9F37D29-BCEE-4724-9575-9C7D1A32D45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b="0" dirty="0" smtClean="0">
              <a:latin typeface="Arial" pitchFamily="34" charset="0"/>
              <a:cs typeface="Arial" pitchFamily="34" charset="0"/>
            </a:rPr>
            <a:t>подбор условий при проведении ГИА, учитывающих состояние здоровья, особенности психофизического развития, возможности обучающихся</a:t>
          </a:r>
          <a:endParaRPr lang="ru-RU" sz="1800" b="0" dirty="0">
            <a:latin typeface="Arial" pitchFamily="34" charset="0"/>
            <a:cs typeface="Arial" pitchFamily="34" charset="0"/>
          </a:endParaRPr>
        </a:p>
      </dgm:t>
    </dgm:pt>
    <dgm:pt modelId="{ED0AA23A-27DB-4D0F-92A7-8E84A2C255E2}" type="parTrans" cxnId="{8477B8E6-AED7-40DE-BA4E-AD560AE4A73F}">
      <dgm:prSet/>
      <dgm:spPr/>
      <dgm:t>
        <a:bodyPr/>
        <a:lstStyle/>
        <a:p>
          <a:endParaRPr lang="ru-RU" sz="1800"/>
        </a:p>
      </dgm:t>
    </dgm:pt>
    <dgm:pt modelId="{C3F77D1C-C8A3-4A0C-B36D-53EB5AA18E53}" type="sibTrans" cxnId="{8477B8E6-AED7-40DE-BA4E-AD560AE4A73F}">
      <dgm:prSet/>
      <dgm:spPr/>
      <dgm:t>
        <a:bodyPr/>
        <a:lstStyle/>
        <a:p>
          <a:endParaRPr lang="ru-RU" sz="1800"/>
        </a:p>
      </dgm:t>
    </dgm:pt>
    <dgm:pt modelId="{D25007E6-B9D3-4F31-9E5E-9E280293C7D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66B86DF7-DDFC-444D-BCCB-9EDF9D531EF6}" type="parTrans" cxnId="{2DED8537-A02C-4F42-9098-A0B6AC3A92C2}">
      <dgm:prSet/>
      <dgm:spPr/>
      <dgm:t>
        <a:bodyPr/>
        <a:lstStyle/>
        <a:p>
          <a:endParaRPr lang="ru-RU" sz="1800"/>
        </a:p>
      </dgm:t>
    </dgm:pt>
    <dgm:pt modelId="{EB9A6582-EDF7-4A80-A517-ECBDE7DC6C3F}" type="sibTrans" cxnId="{2DED8537-A02C-4F42-9098-A0B6AC3A92C2}">
      <dgm:prSet/>
      <dgm:spPr/>
      <dgm:t>
        <a:bodyPr/>
        <a:lstStyle/>
        <a:p>
          <a:endParaRPr lang="ru-RU" sz="1800"/>
        </a:p>
      </dgm:t>
    </dgm:pt>
    <dgm:pt modelId="{F3B18D3A-C2F0-4B77-A4D3-716CA1AD6FE6}" type="pres">
      <dgm:prSet presAssocID="{7E37DF5D-07A3-46E2-A64E-6E31645705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CD167-AFAE-4C47-B260-8797639D1C59}" type="pres">
      <dgm:prSet presAssocID="{F9C5E0EE-1A55-4F57-AB14-7A26074BD3E9}" presName="composite" presStyleCnt="0"/>
      <dgm:spPr/>
    </dgm:pt>
    <dgm:pt modelId="{8D5A7F7A-5A8E-4574-82A1-7CCAE0517339}" type="pres">
      <dgm:prSet presAssocID="{F9C5E0EE-1A55-4F57-AB14-7A26074BD3E9}" presName="parentText" presStyleLbl="alignNode1" presStyleIdx="0" presStyleCnt="2" custScaleX="92218" custScaleY="108810" custLinFactNeighborX="5276" custLinFactNeighborY="-36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41C84-B852-42AE-99B0-7EB13BB5C323}" type="pres">
      <dgm:prSet presAssocID="{F9C5E0EE-1A55-4F57-AB14-7A26074BD3E9}" presName="descendantText" presStyleLbl="alignAcc1" presStyleIdx="0" presStyleCnt="2" custScaleY="124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AAA22-BEBB-4487-BE4E-B45A5F2421FA}" type="pres">
      <dgm:prSet presAssocID="{FE61897B-FB45-4D74-8B17-68B2FF56FB5C}" presName="sp" presStyleCnt="0"/>
      <dgm:spPr/>
    </dgm:pt>
    <dgm:pt modelId="{316090ED-A3F5-4912-A6D8-BDA4A78519D8}" type="pres">
      <dgm:prSet presAssocID="{C246C47E-E69F-4BDC-A565-1F6D8B81E24C}" presName="composite" presStyleCnt="0"/>
      <dgm:spPr/>
    </dgm:pt>
    <dgm:pt modelId="{C7D3B19C-ABDC-44EF-9B77-3BF5D8327128}" type="pres">
      <dgm:prSet presAssocID="{C246C47E-E69F-4BDC-A565-1F6D8B81E24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EACEC-8241-4ABD-945A-DC47E11B4663}" type="pres">
      <dgm:prSet presAssocID="{C246C47E-E69F-4BDC-A565-1F6D8B81E24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395503-E23B-4D7F-B9BF-40549953D46C}" type="presOf" srcId="{F9C5E0EE-1A55-4F57-AB14-7A26074BD3E9}" destId="{8D5A7F7A-5A8E-4574-82A1-7CCAE0517339}" srcOrd="0" destOrd="0" presId="urn:microsoft.com/office/officeart/2005/8/layout/chevron2"/>
    <dgm:cxn modelId="{AF1F9378-48CC-41FA-B18B-66495EA52D9C}" srcId="{F9C5E0EE-1A55-4F57-AB14-7A26074BD3E9}" destId="{BE3C6AE0-1DF3-4AD7-9912-7BFB345DAA92}" srcOrd="0" destOrd="0" parTransId="{28BE6594-8CE3-46BE-90B4-30D48393F089}" sibTransId="{85295F15-DB48-4D74-B36E-5F6CCDB892C3}"/>
    <dgm:cxn modelId="{8477B8E6-AED7-40DE-BA4E-AD560AE4A73F}" srcId="{C246C47E-E69F-4BDC-A565-1F6D8B81E24C}" destId="{D9F37D29-BCEE-4724-9575-9C7D1A32D45D}" srcOrd="1" destOrd="0" parTransId="{ED0AA23A-27DB-4D0F-92A7-8E84A2C255E2}" sibTransId="{C3F77D1C-C8A3-4A0C-B36D-53EB5AA18E53}"/>
    <dgm:cxn modelId="{BBF7A4A2-A576-4FBE-B9A8-01730857234F}" srcId="{7E37DF5D-07A3-46E2-A64E-6E3164570549}" destId="{F9C5E0EE-1A55-4F57-AB14-7A26074BD3E9}" srcOrd="0" destOrd="0" parTransId="{4659F420-823E-4CD1-AF79-031A12065D57}" sibTransId="{FE61897B-FB45-4D74-8B17-68B2FF56FB5C}"/>
    <dgm:cxn modelId="{C6E85C7B-5E71-46D0-928B-25A6684DA17D}" type="presOf" srcId="{D25007E6-B9D3-4F31-9E5E-9E280293C7D6}" destId="{573EACEC-8241-4ABD-945A-DC47E11B4663}" srcOrd="0" destOrd="2" presId="urn:microsoft.com/office/officeart/2005/8/layout/chevron2"/>
    <dgm:cxn modelId="{559CA81A-3C91-4B60-BFDE-037B494A9374}" type="presOf" srcId="{C246C47E-E69F-4BDC-A565-1F6D8B81E24C}" destId="{C7D3B19C-ABDC-44EF-9B77-3BF5D8327128}" srcOrd="0" destOrd="0" presId="urn:microsoft.com/office/officeart/2005/8/layout/chevron2"/>
    <dgm:cxn modelId="{5C905663-E611-493B-A125-A2764CFDDF89}" srcId="{7E37DF5D-07A3-46E2-A64E-6E3164570549}" destId="{C246C47E-E69F-4BDC-A565-1F6D8B81E24C}" srcOrd="1" destOrd="0" parTransId="{275048CE-EA35-4C1D-B228-400593E8E620}" sibTransId="{4F974C21-18AB-4D3E-817C-EDB90E9307B9}"/>
    <dgm:cxn modelId="{556A0146-C7C0-4114-9EB8-C5114DD880D7}" type="presOf" srcId="{BE3C6AE0-1DF3-4AD7-9912-7BFB345DAA92}" destId="{63841C84-B852-42AE-99B0-7EB13BB5C323}" srcOrd="0" destOrd="0" presId="urn:microsoft.com/office/officeart/2005/8/layout/chevron2"/>
    <dgm:cxn modelId="{CBC9AECE-1616-4DC3-A392-DDB39872438B}" type="presOf" srcId="{D9F37D29-BCEE-4724-9575-9C7D1A32D45D}" destId="{573EACEC-8241-4ABD-945A-DC47E11B4663}" srcOrd="0" destOrd="1" presId="urn:microsoft.com/office/officeart/2005/8/layout/chevron2"/>
    <dgm:cxn modelId="{6DA5E766-EB6D-47B8-A3F2-5DBAA582E03E}" type="presOf" srcId="{7E37DF5D-07A3-46E2-A64E-6E3164570549}" destId="{F3B18D3A-C2F0-4B77-A4D3-716CA1AD6FE6}" srcOrd="0" destOrd="0" presId="urn:microsoft.com/office/officeart/2005/8/layout/chevron2"/>
    <dgm:cxn modelId="{2DED8537-A02C-4F42-9098-A0B6AC3A92C2}" srcId="{C246C47E-E69F-4BDC-A565-1F6D8B81E24C}" destId="{D25007E6-B9D3-4F31-9E5E-9E280293C7D6}" srcOrd="2" destOrd="0" parTransId="{66B86DF7-DDFC-444D-BCCB-9EDF9D531EF6}" sibTransId="{EB9A6582-EDF7-4A80-A517-ECBDE7DC6C3F}"/>
    <dgm:cxn modelId="{C576724E-7B6B-4E40-BC78-19B57AAE0FC2}" type="presOf" srcId="{6BCB9440-1DCD-4834-936F-8F6556927AC0}" destId="{573EACEC-8241-4ABD-945A-DC47E11B4663}" srcOrd="0" destOrd="0" presId="urn:microsoft.com/office/officeart/2005/8/layout/chevron2"/>
    <dgm:cxn modelId="{C7BAC7A6-8B45-4A51-B5B7-3376E565C227}" srcId="{C246C47E-E69F-4BDC-A565-1F6D8B81E24C}" destId="{6BCB9440-1DCD-4834-936F-8F6556927AC0}" srcOrd="0" destOrd="0" parTransId="{5A79A603-11AB-4AC4-A1D0-2BDF71A7BA90}" sibTransId="{1CF7105A-DBF9-4644-8A6B-A4486D7626F6}"/>
    <dgm:cxn modelId="{FE63DD63-A17F-4B79-9B4F-A5EC6F00F9F2}" type="presParOf" srcId="{F3B18D3A-C2F0-4B77-A4D3-716CA1AD6FE6}" destId="{749CD167-AFAE-4C47-B260-8797639D1C59}" srcOrd="0" destOrd="0" presId="urn:microsoft.com/office/officeart/2005/8/layout/chevron2"/>
    <dgm:cxn modelId="{D2285910-2A12-4574-9CCB-D073ABBC10C5}" type="presParOf" srcId="{749CD167-AFAE-4C47-B260-8797639D1C59}" destId="{8D5A7F7A-5A8E-4574-82A1-7CCAE0517339}" srcOrd="0" destOrd="0" presId="urn:microsoft.com/office/officeart/2005/8/layout/chevron2"/>
    <dgm:cxn modelId="{17A4CD30-4232-44AB-B7C7-1ECD9EC73153}" type="presParOf" srcId="{749CD167-AFAE-4C47-B260-8797639D1C59}" destId="{63841C84-B852-42AE-99B0-7EB13BB5C323}" srcOrd="1" destOrd="0" presId="urn:microsoft.com/office/officeart/2005/8/layout/chevron2"/>
    <dgm:cxn modelId="{F1B3B65F-11FD-4B49-A764-5E3FCB57FE53}" type="presParOf" srcId="{F3B18D3A-C2F0-4B77-A4D3-716CA1AD6FE6}" destId="{749AAA22-BEBB-4487-BE4E-B45A5F2421FA}" srcOrd="1" destOrd="0" presId="urn:microsoft.com/office/officeart/2005/8/layout/chevron2"/>
    <dgm:cxn modelId="{CB54D4E2-2B29-4187-ACDC-4C597C02E8DB}" type="presParOf" srcId="{F3B18D3A-C2F0-4B77-A4D3-716CA1AD6FE6}" destId="{316090ED-A3F5-4912-A6D8-BDA4A78519D8}" srcOrd="2" destOrd="0" presId="urn:microsoft.com/office/officeart/2005/8/layout/chevron2"/>
    <dgm:cxn modelId="{7703DF54-66D8-46CA-8627-76BE2335E195}" type="presParOf" srcId="{316090ED-A3F5-4912-A6D8-BDA4A78519D8}" destId="{C7D3B19C-ABDC-44EF-9B77-3BF5D8327128}" srcOrd="0" destOrd="0" presId="urn:microsoft.com/office/officeart/2005/8/layout/chevron2"/>
    <dgm:cxn modelId="{64A2097B-11B2-4228-A288-16EA9E34C599}" type="presParOf" srcId="{316090ED-A3F5-4912-A6D8-BDA4A78519D8}" destId="{573EACEC-8241-4ABD-945A-DC47E11B46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6C608-CD48-43F0-90E6-4B33518C2B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BED82-6380-4FA6-9894-A8EFEB590337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обучающиеся – дети-инвалиды и инвалиды</a:t>
          </a:r>
        </a:p>
      </dgm:t>
    </dgm:pt>
    <dgm:pt modelId="{4058AF78-A488-4C65-B382-253719EB7AC4}" type="parTrans" cxnId="{19E10385-08BA-42CC-918F-8D2225779CD7}">
      <dgm:prSet/>
      <dgm:spPr/>
      <dgm:t>
        <a:bodyPr/>
        <a:lstStyle/>
        <a:p>
          <a:endParaRPr lang="ru-RU"/>
        </a:p>
      </dgm:t>
    </dgm:pt>
    <dgm:pt modelId="{883E5EE9-1898-4178-86CF-51A55FC775B3}" type="sibTrans" cxnId="{19E10385-08BA-42CC-918F-8D2225779CD7}">
      <dgm:prSet/>
      <dgm:spPr/>
      <dgm:t>
        <a:bodyPr/>
        <a:lstStyle/>
        <a:p>
          <a:endParaRPr lang="ru-RU"/>
        </a:p>
      </dgm:t>
    </dgm:pt>
    <dgm:pt modelId="{D41E42F9-4A07-4DA3-9E9B-1C00E2770F83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обучающиеся на дому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2357423C-5020-41BF-9A32-F922E927EB14}" type="parTrans" cxnId="{499675A3-7064-4B9F-B601-B4AA7119B90F}">
      <dgm:prSet/>
      <dgm:spPr/>
      <dgm:t>
        <a:bodyPr/>
        <a:lstStyle/>
        <a:p>
          <a:endParaRPr lang="ru-RU"/>
        </a:p>
      </dgm:t>
    </dgm:pt>
    <dgm:pt modelId="{BD4A0D00-B439-4447-85EF-B88EC2D2AE49}" type="sibTrans" cxnId="{499675A3-7064-4B9F-B601-B4AA7119B90F}">
      <dgm:prSet/>
      <dgm:spPr/>
      <dgm:t>
        <a:bodyPr/>
        <a:lstStyle/>
        <a:p>
          <a:endParaRPr lang="ru-RU"/>
        </a:p>
      </dgm:t>
    </dgm:pt>
    <dgm:pt modelId="{6FF8B836-28DE-4D3B-8392-8389DDCC54CA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9C89B3D6-B244-4ED7-88F7-096AD19E5641}" type="parTrans" cxnId="{C97F7A04-1935-48B2-93D1-ECF64149B4EB}">
      <dgm:prSet/>
      <dgm:spPr/>
      <dgm:t>
        <a:bodyPr/>
        <a:lstStyle/>
        <a:p>
          <a:endParaRPr lang="ru-RU"/>
        </a:p>
      </dgm:t>
    </dgm:pt>
    <dgm:pt modelId="{94E4A56F-D3EF-4501-9E89-A5FAE2276780}" type="sibTrans" cxnId="{C97F7A04-1935-48B2-93D1-ECF64149B4EB}">
      <dgm:prSet/>
      <dgm:spPr/>
      <dgm:t>
        <a:bodyPr/>
        <a:lstStyle/>
        <a:p>
          <a:endParaRPr lang="ru-RU"/>
        </a:p>
      </dgm:t>
    </dgm:pt>
    <dgm:pt modelId="{8D2ECAE0-1EE7-43C6-AE6D-6B72B7BA7FBE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476A86F2-715C-4F6C-810A-3D842F54BDF8}" type="parTrans" cxnId="{4B41D2EA-6778-4FA5-881C-0FA1F5A95928}">
      <dgm:prSet/>
      <dgm:spPr/>
      <dgm:t>
        <a:bodyPr/>
        <a:lstStyle/>
        <a:p>
          <a:endParaRPr lang="ru-RU"/>
        </a:p>
      </dgm:t>
    </dgm:pt>
    <dgm:pt modelId="{5C9DF7F5-2C15-47ED-9611-DD71C0BB0B88}" type="sibTrans" cxnId="{4B41D2EA-6778-4FA5-881C-0FA1F5A95928}">
      <dgm:prSet/>
      <dgm:spPr/>
      <dgm:t>
        <a:bodyPr/>
        <a:lstStyle/>
        <a:p>
          <a:endParaRPr lang="ru-RU"/>
        </a:p>
      </dgm:t>
    </dgm:pt>
    <dgm:pt modelId="{104F8593-3585-4DA9-8D6B-B422AB0F0274}">
      <dgm:prSet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обучающиеся в медицинской организации</a:t>
          </a: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58AA59E6-7074-4420-A5CE-FD085927BD14}" type="parTrans" cxnId="{4690944C-AE99-4D53-BDDE-A558D36F5214}">
      <dgm:prSet/>
      <dgm:spPr/>
      <dgm:t>
        <a:bodyPr/>
        <a:lstStyle/>
        <a:p>
          <a:endParaRPr lang="ru-RU"/>
        </a:p>
      </dgm:t>
    </dgm:pt>
    <dgm:pt modelId="{0F0A13C7-D9E9-4876-A5EB-A7B645D98E19}" type="sibTrans" cxnId="{4690944C-AE99-4D53-BDDE-A558D36F5214}">
      <dgm:prSet/>
      <dgm:spPr/>
      <dgm:t>
        <a:bodyPr/>
        <a:lstStyle/>
        <a:p>
          <a:endParaRPr lang="ru-RU"/>
        </a:p>
      </dgm:t>
    </dgm:pt>
    <dgm:pt modelId="{69C12D8C-3ABA-48B1-8C9B-32A6E908069A}">
      <dgm:prSet custT="1"/>
      <dgm:spPr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обучающиеся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</a:t>
          </a: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96CEC651-5050-4C2C-995E-3E352983D0D8}" type="parTrans" cxnId="{CB7AECD2-BA80-4CE3-8C33-C74FAFF95749}">
      <dgm:prSet/>
      <dgm:spPr/>
      <dgm:t>
        <a:bodyPr/>
        <a:lstStyle/>
        <a:p>
          <a:endParaRPr lang="ru-RU"/>
        </a:p>
      </dgm:t>
    </dgm:pt>
    <dgm:pt modelId="{7EEDC73F-83E9-4F59-BE93-41858805CD01}" type="sibTrans" cxnId="{CB7AECD2-BA80-4CE3-8C33-C74FAFF95749}">
      <dgm:prSet/>
      <dgm:spPr/>
      <dgm:t>
        <a:bodyPr/>
        <a:lstStyle/>
        <a:p>
          <a:endParaRPr lang="ru-RU"/>
        </a:p>
      </dgm:t>
    </dgm:pt>
    <dgm:pt modelId="{71E6F9BA-18F4-4103-A87A-2A1DFF75D68A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 обучающиеся с ограниченными возможностями здоровья</a:t>
          </a:r>
        </a:p>
        <a:p>
          <a:pPr marL="228600" indent="0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C8FA7D8-C431-43C3-A3C3-54CA1F502D23}" type="sibTrans" cxnId="{18777972-65CB-42EF-976C-2D6EDBC8A305}">
      <dgm:prSet/>
      <dgm:spPr/>
      <dgm:t>
        <a:bodyPr/>
        <a:lstStyle/>
        <a:p>
          <a:endParaRPr lang="ru-RU"/>
        </a:p>
      </dgm:t>
    </dgm:pt>
    <dgm:pt modelId="{38714776-486B-46E9-9162-2908DB05895D}" type="parTrans" cxnId="{18777972-65CB-42EF-976C-2D6EDBC8A305}">
      <dgm:prSet/>
      <dgm:spPr/>
      <dgm:t>
        <a:bodyPr/>
        <a:lstStyle/>
        <a:p>
          <a:endParaRPr lang="ru-RU"/>
        </a:p>
      </dgm:t>
    </dgm:pt>
    <dgm:pt modelId="{EE7D99CB-347C-4B4C-BD51-7324EE361128}">
      <dgm:prSet phldrT="[Текст]" phldr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D8131400-4155-4F26-BC26-5D146CAA7BEC}" type="sibTrans" cxnId="{8EDAF7E4-3989-478B-B918-A9C48CE6FB4A}">
      <dgm:prSet/>
      <dgm:spPr/>
      <dgm:t>
        <a:bodyPr/>
        <a:lstStyle/>
        <a:p>
          <a:endParaRPr lang="ru-RU"/>
        </a:p>
      </dgm:t>
    </dgm:pt>
    <dgm:pt modelId="{C6F65687-67C0-4220-94E0-9B10D7FAB429}" type="parTrans" cxnId="{8EDAF7E4-3989-478B-B918-A9C48CE6FB4A}">
      <dgm:prSet/>
      <dgm:spPr/>
      <dgm:t>
        <a:bodyPr/>
        <a:lstStyle/>
        <a:p>
          <a:endParaRPr lang="ru-RU"/>
        </a:p>
      </dgm:t>
    </dgm:pt>
    <dgm:pt modelId="{363F788E-B728-4FB0-9CC5-B7DB0909D63E}">
      <dgm:prSet phldrT="[Текст]" phldr="1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3F16522-3BF5-4EB5-9210-FE8C4F74906A}" type="sibTrans" cxnId="{BDC08B6C-BD30-4C33-B163-92378C2ADDF1}">
      <dgm:prSet/>
      <dgm:spPr/>
      <dgm:t>
        <a:bodyPr/>
        <a:lstStyle/>
        <a:p>
          <a:endParaRPr lang="ru-RU"/>
        </a:p>
      </dgm:t>
    </dgm:pt>
    <dgm:pt modelId="{349251F5-E56F-4EE1-98DE-BE458CEDB36C}" type="parTrans" cxnId="{BDC08B6C-BD30-4C33-B163-92378C2ADDF1}">
      <dgm:prSet/>
      <dgm:spPr/>
      <dgm:t>
        <a:bodyPr/>
        <a:lstStyle/>
        <a:p>
          <a:endParaRPr lang="ru-RU"/>
        </a:p>
      </dgm:t>
    </dgm:pt>
    <dgm:pt modelId="{B722BFBE-2BDE-4697-9F99-A46319A37AFF}">
      <dgm:prSet phldrT="[Текст]" phldr="1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9F4B3E8-CD76-4311-89AB-55E125D3ADFB}" type="sibTrans" cxnId="{A0636B68-5616-419E-8C74-1BB51EB79685}">
      <dgm:prSet/>
      <dgm:spPr/>
      <dgm:t>
        <a:bodyPr/>
        <a:lstStyle/>
        <a:p>
          <a:endParaRPr lang="ru-RU"/>
        </a:p>
      </dgm:t>
    </dgm:pt>
    <dgm:pt modelId="{43D64436-59ED-4293-BC5D-F91588036A27}" type="parTrans" cxnId="{A0636B68-5616-419E-8C74-1BB51EB79685}">
      <dgm:prSet/>
      <dgm:spPr/>
      <dgm:t>
        <a:bodyPr/>
        <a:lstStyle/>
        <a:p>
          <a:endParaRPr lang="ru-RU"/>
        </a:p>
      </dgm:t>
    </dgm:pt>
    <dgm:pt modelId="{A49B341C-1C84-412B-B2CB-64CF32B9B73D}" type="pres">
      <dgm:prSet presAssocID="{8006C608-CD48-43F0-90E6-4B33518C2B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E0929C-3FDE-44B1-B9D2-E18754E27B45}" type="pres">
      <dgm:prSet presAssocID="{EE7D99CB-347C-4B4C-BD51-7324EE361128}" presName="composite" presStyleCnt="0"/>
      <dgm:spPr/>
    </dgm:pt>
    <dgm:pt modelId="{E0E959E9-FF16-4912-A000-DEE3F80A663C}" type="pres">
      <dgm:prSet presAssocID="{EE7D99CB-347C-4B4C-BD51-7324EE36112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6533C-E407-48AE-A6C5-56ADF6D98BB3}" type="pres">
      <dgm:prSet presAssocID="{EE7D99CB-347C-4B4C-BD51-7324EE36112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7D9A0-D585-4416-A2E2-3BAF6C4E8661}" type="pres">
      <dgm:prSet presAssocID="{D8131400-4155-4F26-BC26-5D146CAA7BEC}" presName="sp" presStyleCnt="0"/>
      <dgm:spPr/>
    </dgm:pt>
    <dgm:pt modelId="{7731AF8F-CEF5-4BB8-9066-94432D498A77}" type="pres">
      <dgm:prSet presAssocID="{363F788E-B728-4FB0-9CC5-B7DB0909D63E}" presName="composite" presStyleCnt="0"/>
      <dgm:spPr/>
    </dgm:pt>
    <dgm:pt modelId="{16739183-AFB8-4D6B-8DEA-A67068C2C837}" type="pres">
      <dgm:prSet presAssocID="{363F788E-B728-4FB0-9CC5-B7DB0909D63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495DF-8741-48F6-9121-B2FAF4F65EF7}" type="pres">
      <dgm:prSet presAssocID="{363F788E-B728-4FB0-9CC5-B7DB0909D63E}" presName="descendantText" presStyleLbl="alignAcc1" presStyleIdx="1" presStyleCnt="5" custLinFactNeighborX="1152" custLinFactNeighborY="7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BAD6F-6460-4826-BE55-9FE52E4A2B20}" type="pres">
      <dgm:prSet presAssocID="{E3F16522-3BF5-4EB5-9210-FE8C4F74906A}" presName="sp" presStyleCnt="0"/>
      <dgm:spPr/>
    </dgm:pt>
    <dgm:pt modelId="{6EA1FD28-C0CD-42CF-A152-407A877C365C}" type="pres">
      <dgm:prSet presAssocID="{B722BFBE-2BDE-4697-9F99-A46319A37AFF}" presName="composite" presStyleCnt="0"/>
      <dgm:spPr/>
    </dgm:pt>
    <dgm:pt modelId="{F3DDEF0D-C8D3-4129-8DE4-9A9561CF779F}" type="pres">
      <dgm:prSet presAssocID="{B722BFBE-2BDE-4697-9F99-A46319A37AF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8898-8F64-4BF2-B12C-4BDB327DA5B8}" type="pres">
      <dgm:prSet presAssocID="{B722BFBE-2BDE-4697-9F99-A46319A37AF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9548C-48DF-4833-89E6-09FA557E9A6A}" type="pres">
      <dgm:prSet presAssocID="{79F4B3E8-CD76-4311-89AB-55E125D3ADFB}" presName="sp" presStyleCnt="0"/>
      <dgm:spPr/>
    </dgm:pt>
    <dgm:pt modelId="{3ADBFDDA-5073-49BD-ABD7-2A39D8CD3F65}" type="pres">
      <dgm:prSet presAssocID="{8D2ECAE0-1EE7-43C6-AE6D-6B72B7BA7FBE}" presName="composite" presStyleCnt="0"/>
      <dgm:spPr/>
    </dgm:pt>
    <dgm:pt modelId="{72619A9B-C0BD-4C14-8E3D-56CC10881E45}" type="pres">
      <dgm:prSet presAssocID="{8D2ECAE0-1EE7-43C6-AE6D-6B72B7BA7FB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A67FC-21A0-40EE-B4DC-5CC51448FAA0}" type="pres">
      <dgm:prSet presAssocID="{8D2ECAE0-1EE7-43C6-AE6D-6B72B7BA7FB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86DAE-F807-4052-89F6-649091BE0DAA}" type="pres">
      <dgm:prSet presAssocID="{5C9DF7F5-2C15-47ED-9611-DD71C0BB0B88}" presName="sp" presStyleCnt="0"/>
      <dgm:spPr/>
    </dgm:pt>
    <dgm:pt modelId="{38464FE0-9AC1-4842-9C28-90B512C27266}" type="pres">
      <dgm:prSet presAssocID="{6FF8B836-28DE-4D3B-8392-8389DDCC54CA}" presName="composite" presStyleCnt="0"/>
      <dgm:spPr/>
    </dgm:pt>
    <dgm:pt modelId="{9DAB2E9A-F672-4AA4-B7C9-B79C4F31D528}" type="pres">
      <dgm:prSet presAssocID="{6FF8B836-28DE-4D3B-8392-8389DDCC54C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F9BA2-630E-426A-8615-23620C50CAE2}" type="pres">
      <dgm:prSet presAssocID="{6FF8B836-28DE-4D3B-8392-8389DDCC54CA}" presName="descendantText" presStyleLbl="alignAcc1" presStyleIdx="4" presStyleCnt="5" custScaleY="24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777972-65CB-42EF-976C-2D6EDBC8A305}" srcId="{EE7D99CB-347C-4B4C-BD51-7324EE361128}" destId="{71E6F9BA-18F4-4103-A87A-2A1DFF75D68A}" srcOrd="0" destOrd="0" parTransId="{38714776-486B-46E9-9162-2908DB05895D}" sibTransId="{7C8FA7D8-C431-43C3-A3C3-54CA1F502D23}"/>
    <dgm:cxn modelId="{88397FFA-2967-4D8C-B2BA-00C987A9F6BA}" type="presOf" srcId="{380BED82-6380-4FA6-9894-A8EFEB590337}" destId="{473495DF-8741-48F6-9121-B2FAF4F65EF7}" srcOrd="0" destOrd="0" presId="urn:microsoft.com/office/officeart/2005/8/layout/chevron2"/>
    <dgm:cxn modelId="{A0636B68-5616-419E-8C74-1BB51EB79685}" srcId="{8006C608-CD48-43F0-90E6-4B33518C2B72}" destId="{B722BFBE-2BDE-4697-9F99-A46319A37AFF}" srcOrd="2" destOrd="0" parTransId="{43D64436-59ED-4293-BC5D-F91588036A27}" sibTransId="{79F4B3E8-CD76-4311-89AB-55E125D3ADFB}"/>
    <dgm:cxn modelId="{C97F7A04-1935-48B2-93D1-ECF64149B4EB}" srcId="{8006C608-CD48-43F0-90E6-4B33518C2B72}" destId="{6FF8B836-28DE-4D3B-8392-8389DDCC54CA}" srcOrd="4" destOrd="0" parTransId="{9C89B3D6-B244-4ED7-88F7-096AD19E5641}" sibTransId="{94E4A56F-D3EF-4501-9E89-A5FAE2276780}"/>
    <dgm:cxn modelId="{19E10385-08BA-42CC-918F-8D2225779CD7}" srcId="{363F788E-B728-4FB0-9CC5-B7DB0909D63E}" destId="{380BED82-6380-4FA6-9894-A8EFEB590337}" srcOrd="0" destOrd="0" parTransId="{4058AF78-A488-4C65-B382-253719EB7AC4}" sibTransId="{883E5EE9-1898-4178-86CF-51A55FC775B3}"/>
    <dgm:cxn modelId="{3AAA2F17-EA00-4CC1-8DC8-37F3A6B974C8}" type="presOf" srcId="{B722BFBE-2BDE-4697-9F99-A46319A37AFF}" destId="{F3DDEF0D-C8D3-4129-8DE4-9A9561CF779F}" srcOrd="0" destOrd="0" presId="urn:microsoft.com/office/officeart/2005/8/layout/chevron2"/>
    <dgm:cxn modelId="{4690944C-AE99-4D53-BDDE-A558D36F5214}" srcId="{8D2ECAE0-1EE7-43C6-AE6D-6B72B7BA7FBE}" destId="{104F8593-3585-4DA9-8D6B-B422AB0F0274}" srcOrd="0" destOrd="0" parTransId="{58AA59E6-7074-4420-A5CE-FD085927BD14}" sibTransId="{0F0A13C7-D9E9-4876-A5EB-A7B645D98E19}"/>
    <dgm:cxn modelId="{4B41D2EA-6778-4FA5-881C-0FA1F5A95928}" srcId="{8006C608-CD48-43F0-90E6-4B33518C2B72}" destId="{8D2ECAE0-1EE7-43C6-AE6D-6B72B7BA7FBE}" srcOrd="3" destOrd="0" parTransId="{476A86F2-715C-4F6C-810A-3D842F54BDF8}" sibTransId="{5C9DF7F5-2C15-47ED-9611-DD71C0BB0B88}"/>
    <dgm:cxn modelId="{8EDAF7E4-3989-478B-B918-A9C48CE6FB4A}" srcId="{8006C608-CD48-43F0-90E6-4B33518C2B72}" destId="{EE7D99CB-347C-4B4C-BD51-7324EE361128}" srcOrd="0" destOrd="0" parTransId="{C6F65687-67C0-4220-94E0-9B10D7FAB429}" sibTransId="{D8131400-4155-4F26-BC26-5D146CAA7BEC}"/>
    <dgm:cxn modelId="{36BFFEED-52B7-4D1B-A932-F62C36770B31}" type="presOf" srcId="{104F8593-3585-4DA9-8D6B-B422AB0F0274}" destId="{C53A67FC-21A0-40EE-B4DC-5CC51448FAA0}" srcOrd="0" destOrd="0" presId="urn:microsoft.com/office/officeart/2005/8/layout/chevron2"/>
    <dgm:cxn modelId="{E62F1F94-E664-4319-8B5C-AB65979BFFC4}" type="presOf" srcId="{363F788E-B728-4FB0-9CC5-B7DB0909D63E}" destId="{16739183-AFB8-4D6B-8DEA-A67068C2C837}" srcOrd="0" destOrd="0" presId="urn:microsoft.com/office/officeart/2005/8/layout/chevron2"/>
    <dgm:cxn modelId="{F85597CB-8A57-4FAD-BB17-5B50984C7E6C}" type="presOf" srcId="{D41E42F9-4A07-4DA3-9E9B-1C00E2770F83}" destId="{73ED8898-8F64-4BF2-B12C-4BDB327DA5B8}" srcOrd="0" destOrd="0" presId="urn:microsoft.com/office/officeart/2005/8/layout/chevron2"/>
    <dgm:cxn modelId="{0DBD73BB-580F-4EE6-A87A-5EA1A54EDC95}" type="presOf" srcId="{6FF8B836-28DE-4D3B-8392-8389DDCC54CA}" destId="{9DAB2E9A-F672-4AA4-B7C9-B79C4F31D528}" srcOrd="0" destOrd="0" presId="urn:microsoft.com/office/officeart/2005/8/layout/chevron2"/>
    <dgm:cxn modelId="{05C9ED42-87A7-4D9D-BD2B-4CB9BA010B68}" type="presOf" srcId="{8D2ECAE0-1EE7-43C6-AE6D-6B72B7BA7FBE}" destId="{72619A9B-C0BD-4C14-8E3D-56CC10881E45}" srcOrd="0" destOrd="0" presId="urn:microsoft.com/office/officeart/2005/8/layout/chevron2"/>
    <dgm:cxn modelId="{41A95C32-3F4A-4598-ACD4-13406720F6C1}" type="presOf" srcId="{69C12D8C-3ABA-48B1-8C9B-32A6E908069A}" destId="{7A6F9BA2-630E-426A-8615-23620C50CAE2}" srcOrd="0" destOrd="0" presId="urn:microsoft.com/office/officeart/2005/8/layout/chevron2"/>
    <dgm:cxn modelId="{6CBA7759-5CEB-44F6-B65D-E250ACC121E9}" type="presOf" srcId="{71E6F9BA-18F4-4103-A87A-2A1DFF75D68A}" destId="{6CA6533C-E407-48AE-A6C5-56ADF6D98BB3}" srcOrd="0" destOrd="0" presId="urn:microsoft.com/office/officeart/2005/8/layout/chevron2"/>
    <dgm:cxn modelId="{BDC08B6C-BD30-4C33-B163-92378C2ADDF1}" srcId="{8006C608-CD48-43F0-90E6-4B33518C2B72}" destId="{363F788E-B728-4FB0-9CC5-B7DB0909D63E}" srcOrd="1" destOrd="0" parTransId="{349251F5-E56F-4EE1-98DE-BE458CEDB36C}" sibTransId="{E3F16522-3BF5-4EB5-9210-FE8C4F74906A}"/>
    <dgm:cxn modelId="{499675A3-7064-4B9F-B601-B4AA7119B90F}" srcId="{B722BFBE-2BDE-4697-9F99-A46319A37AFF}" destId="{D41E42F9-4A07-4DA3-9E9B-1C00E2770F83}" srcOrd="0" destOrd="0" parTransId="{2357423C-5020-41BF-9A32-F922E927EB14}" sibTransId="{BD4A0D00-B439-4447-85EF-B88EC2D2AE49}"/>
    <dgm:cxn modelId="{56495D53-97DE-48DB-B5E9-A33FEF67C41E}" type="presOf" srcId="{8006C608-CD48-43F0-90E6-4B33518C2B72}" destId="{A49B341C-1C84-412B-B2CB-64CF32B9B73D}" srcOrd="0" destOrd="0" presId="urn:microsoft.com/office/officeart/2005/8/layout/chevron2"/>
    <dgm:cxn modelId="{A5BF56D3-4FC9-4122-A307-B0D99D4C9F90}" type="presOf" srcId="{EE7D99CB-347C-4B4C-BD51-7324EE361128}" destId="{E0E959E9-FF16-4912-A000-DEE3F80A663C}" srcOrd="0" destOrd="0" presId="urn:microsoft.com/office/officeart/2005/8/layout/chevron2"/>
    <dgm:cxn modelId="{CB7AECD2-BA80-4CE3-8C33-C74FAFF95749}" srcId="{6FF8B836-28DE-4D3B-8392-8389DDCC54CA}" destId="{69C12D8C-3ABA-48B1-8C9B-32A6E908069A}" srcOrd="0" destOrd="0" parTransId="{96CEC651-5050-4C2C-995E-3E352983D0D8}" sibTransId="{7EEDC73F-83E9-4F59-BE93-41858805CD01}"/>
    <dgm:cxn modelId="{87D3EB58-3188-44F8-BCF6-5F0B0EA6B4F2}" type="presParOf" srcId="{A49B341C-1C84-412B-B2CB-64CF32B9B73D}" destId="{F7E0929C-3FDE-44B1-B9D2-E18754E27B45}" srcOrd="0" destOrd="0" presId="urn:microsoft.com/office/officeart/2005/8/layout/chevron2"/>
    <dgm:cxn modelId="{8383C89F-E0A3-4607-A6C2-F2EF30FDB8CF}" type="presParOf" srcId="{F7E0929C-3FDE-44B1-B9D2-E18754E27B45}" destId="{E0E959E9-FF16-4912-A000-DEE3F80A663C}" srcOrd="0" destOrd="0" presId="urn:microsoft.com/office/officeart/2005/8/layout/chevron2"/>
    <dgm:cxn modelId="{49127E06-547F-4EC7-B16D-36117B1DEF5F}" type="presParOf" srcId="{F7E0929C-3FDE-44B1-B9D2-E18754E27B45}" destId="{6CA6533C-E407-48AE-A6C5-56ADF6D98BB3}" srcOrd="1" destOrd="0" presId="urn:microsoft.com/office/officeart/2005/8/layout/chevron2"/>
    <dgm:cxn modelId="{72258E4F-129A-47D7-ABAB-E17160B00236}" type="presParOf" srcId="{A49B341C-1C84-412B-B2CB-64CF32B9B73D}" destId="{8527D9A0-D585-4416-A2E2-3BAF6C4E8661}" srcOrd="1" destOrd="0" presId="urn:microsoft.com/office/officeart/2005/8/layout/chevron2"/>
    <dgm:cxn modelId="{3B2B7873-FFED-41B5-923C-507D750BF61B}" type="presParOf" srcId="{A49B341C-1C84-412B-B2CB-64CF32B9B73D}" destId="{7731AF8F-CEF5-4BB8-9066-94432D498A77}" srcOrd="2" destOrd="0" presId="urn:microsoft.com/office/officeart/2005/8/layout/chevron2"/>
    <dgm:cxn modelId="{DC8C7930-90F8-41DA-9200-02128A9496BA}" type="presParOf" srcId="{7731AF8F-CEF5-4BB8-9066-94432D498A77}" destId="{16739183-AFB8-4D6B-8DEA-A67068C2C837}" srcOrd="0" destOrd="0" presId="urn:microsoft.com/office/officeart/2005/8/layout/chevron2"/>
    <dgm:cxn modelId="{C8CE9390-3D1A-47CE-A80C-AF90E93080CF}" type="presParOf" srcId="{7731AF8F-CEF5-4BB8-9066-94432D498A77}" destId="{473495DF-8741-48F6-9121-B2FAF4F65EF7}" srcOrd="1" destOrd="0" presId="urn:microsoft.com/office/officeart/2005/8/layout/chevron2"/>
    <dgm:cxn modelId="{EED81CDB-CC50-4FF9-93A2-715783F48A14}" type="presParOf" srcId="{A49B341C-1C84-412B-B2CB-64CF32B9B73D}" destId="{03BBAD6F-6460-4826-BE55-9FE52E4A2B20}" srcOrd="3" destOrd="0" presId="urn:microsoft.com/office/officeart/2005/8/layout/chevron2"/>
    <dgm:cxn modelId="{914D2044-E31F-4364-BE8C-526706CC1C16}" type="presParOf" srcId="{A49B341C-1C84-412B-B2CB-64CF32B9B73D}" destId="{6EA1FD28-C0CD-42CF-A152-407A877C365C}" srcOrd="4" destOrd="0" presId="urn:microsoft.com/office/officeart/2005/8/layout/chevron2"/>
    <dgm:cxn modelId="{A8CA28D8-0DF3-4175-8872-6FA0CBC0E118}" type="presParOf" srcId="{6EA1FD28-C0CD-42CF-A152-407A877C365C}" destId="{F3DDEF0D-C8D3-4129-8DE4-9A9561CF779F}" srcOrd="0" destOrd="0" presId="urn:microsoft.com/office/officeart/2005/8/layout/chevron2"/>
    <dgm:cxn modelId="{EBBE4941-1E88-414A-9656-C0D8A5B2F148}" type="presParOf" srcId="{6EA1FD28-C0CD-42CF-A152-407A877C365C}" destId="{73ED8898-8F64-4BF2-B12C-4BDB327DA5B8}" srcOrd="1" destOrd="0" presId="urn:microsoft.com/office/officeart/2005/8/layout/chevron2"/>
    <dgm:cxn modelId="{21E58460-F8BA-4E6B-B1CD-EB53F8B66532}" type="presParOf" srcId="{A49B341C-1C84-412B-B2CB-64CF32B9B73D}" destId="{6B29548C-48DF-4833-89E6-09FA557E9A6A}" srcOrd="5" destOrd="0" presId="urn:microsoft.com/office/officeart/2005/8/layout/chevron2"/>
    <dgm:cxn modelId="{C42D76E1-F380-4B22-9D3C-2B23EB157260}" type="presParOf" srcId="{A49B341C-1C84-412B-B2CB-64CF32B9B73D}" destId="{3ADBFDDA-5073-49BD-ABD7-2A39D8CD3F65}" srcOrd="6" destOrd="0" presId="urn:microsoft.com/office/officeart/2005/8/layout/chevron2"/>
    <dgm:cxn modelId="{344B402D-DC03-45F8-A904-15311E0FB1D2}" type="presParOf" srcId="{3ADBFDDA-5073-49BD-ABD7-2A39D8CD3F65}" destId="{72619A9B-C0BD-4C14-8E3D-56CC10881E45}" srcOrd="0" destOrd="0" presId="urn:microsoft.com/office/officeart/2005/8/layout/chevron2"/>
    <dgm:cxn modelId="{7F523A4F-D064-4902-88E0-93F62135783B}" type="presParOf" srcId="{3ADBFDDA-5073-49BD-ABD7-2A39D8CD3F65}" destId="{C53A67FC-21A0-40EE-B4DC-5CC51448FAA0}" srcOrd="1" destOrd="0" presId="urn:microsoft.com/office/officeart/2005/8/layout/chevron2"/>
    <dgm:cxn modelId="{0A0CF244-F5A2-4959-BFF9-FA3B2EE6B231}" type="presParOf" srcId="{A49B341C-1C84-412B-B2CB-64CF32B9B73D}" destId="{9A486DAE-F807-4052-89F6-649091BE0DAA}" srcOrd="7" destOrd="0" presId="urn:microsoft.com/office/officeart/2005/8/layout/chevron2"/>
    <dgm:cxn modelId="{2CDFA9C7-0FA9-4B8A-9AB6-A9D73A07268A}" type="presParOf" srcId="{A49B341C-1C84-412B-B2CB-64CF32B9B73D}" destId="{38464FE0-9AC1-4842-9C28-90B512C27266}" srcOrd="8" destOrd="0" presId="urn:microsoft.com/office/officeart/2005/8/layout/chevron2"/>
    <dgm:cxn modelId="{591473A2-A778-4C43-8E39-E8B4033256CB}" type="presParOf" srcId="{38464FE0-9AC1-4842-9C28-90B512C27266}" destId="{9DAB2E9A-F672-4AA4-B7C9-B79C4F31D528}" srcOrd="0" destOrd="0" presId="urn:microsoft.com/office/officeart/2005/8/layout/chevron2"/>
    <dgm:cxn modelId="{D940F047-84AF-4937-8A4B-415A2435680A}" type="presParOf" srcId="{38464FE0-9AC1-4842-9C28-90B512C27266}" destId="{7A6F9BA2-630E-426A-8615-23620C50CAE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822A3E-CFDF-4170-BBBE-38903AA9A1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62D5F326-0D6E-4CD7-BDA1-2EBC33CC159B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увеличение времени продолжительности экзамена на  1,5 часа, итогового собеседования на 30 минут, итогового сочинения (изложения)  на 1,5 часа, по иностранным языкам (раздел «Говорение») на 30 минут 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346EF8C-FBE0-4E46-8B32-126A76815CD0}" type="parTrans" cxnId="{C4862D7C-9C69-4810-9587-1A8DCF769A44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728C5F-973E-4E7C-8A00-C2658D07AF0A}" type="sibTrans" cxnId="{C4862D7C-9C69-4810-9587-1A8DCF769A44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DCF2CB0-682F-4D30-B3FE-C80C4B27BDD4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предоставление услуг ассистента (техническая помощь)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F2B9DDD-2C1D-43A7-B97D-DD91C4451107}" type="parTrans" cxnId="{51FBE8DA-8562-4F58-A86F-EE237C8195D2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05BED8A-1DA4-4418-86E5-92E30687DB39}" type="sibTrans" cxnId="{51FBE8DA-8562-4F58-A86F-EE237C8195D2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A15FE23-9CE2-4BA4-979D-B0D05BF62E19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беспрепятственный доступ </a:t>
          </a:r>
        </a:p>
      </dgm:t>
    </dgm:pt>
    <dgm:pt modelId="{EE78D0AC-4402-4DB4-A2EB-BD0BBC06719B}" type="parTrans" cxnId="{29D6970A-5D5D-4043-B451-D7279F126E4A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CD90903-60B5-432D-8A4F-F2188A7AD275}" type="sibTrans" cxnId="{29D6970A-5D5D-4043-B451-D7279F126E4A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DBC2E1-1F42-4D7B-9F94-6CB061E391F0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проведение ГИА по желанию обучающегося с ОВЗ и (или) инвалидностью только по 2-м обязательным предметам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D86573-B980-4FB8-BD2D-C05135CA0551}" type="parTrans" cxnId="{3BA179A9-4766-444E-ABED-11A3E4A1B6BB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FDA8DD-EE1B-406C-A415-F4DBAF61BB69}" type="sibTrans" cxnId="{3BA179A9-4766-444E-ABED-11A3E4A1B6BB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CEEE52D-6A7A-4885-8EA0-3F221CE80512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проведение ГВЭ по всем учебным предметам в устной форме (по желанию)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выполнение письменной работы на компьютере (по желанию)</a:t>
          </a:r>
        </a:p>
      </dgm:t>
    </dgm:pt>
    <dgm:pt modelId="{CA7B3800-95A2-4D5D-A0C9-EA4949942046}" type="parTrans" cxnId="{761B5E3A-2C6B-4346-8013-B047ACFC4E70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0EAB3BE-65E5-425B-903A-B81286A0CE3C}" type="sibTrans" cxnId="{761B5E3A-2C6B-4346-8013-B047ACFC4E70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140DC63-EAAE-49AE-9A22-96766FB8E716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использование необходимых технических средств</a:t>
          </a:r>
        </a:p>
      </dgm:t>
    </dgm:pt>
    <dgm:pt modelId="{862A41E4-3F86-4F5E-86E3-46C2CD83989A}" type="parTrans" cxnId="{E8D9031C-9CAC-4813-A478-6F1FA178283E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</a:endParaRPr>
        </a:p>
      </dgm:t>
    </dgm:pt>
    <dgm:pt modelId="{CC6F45F0-C6E2-4820-9560-10D1CF9E320D}" type="sibTrans" cxnId="{E8D9031C-9CAC-4813-A478-6F1FA178283E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</a:endParaRPr>
        </a:p>
      </dgm:t>
    </dgm:pt>
    <dgm:pt modelId="{512F5C72-A415-493D-9200-79A6F05C1EA6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питания и перерывов для проведения необходимых лечебных и профилактических мероприятий во время проведения экзаменов</a:t>
          </a:r>
        </a:p>
      </dgm:t>
    </dgm:pt>
    <dgm:pt modelId="{00EB94F8-E67C-4954-A4E7-B73F2D5073EB}" type="parTrans" cxnId="{F7078001-C419-4630-85CE-5C52C83DAF54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</a:endParaRPr>
        </a:p>
      </dgm:t>
    </dgm:pt>
    <dgm:pt modelId="{4F0588E5-F379-44B0-80A9-AC5D3DFD5858}" type="sibTrans" cxnId="{F7078001-C419-4630-85CE-5C52C83DAF54}">
      <dgm:prSet/>
      <dgm:spPr/>
      <dgm:t>
        <a:bodyPr/>
        <a:lstStyle/>
        <a:p>
          <a:pPr algn="just"/>
          <a:endParaRPr lang="ru-RU" sz="1400">
            <a:solidFill>
              <a:schemeClr val="tx1"/>
            </a:solidFill>
          </a:endParaRPr>
        </a:p>
      </dgm:t>
    </dgm:pt>
    <dgm:pt modelId="{562DAC75-1AEB-4046-ACB8-5701E7A63C26}" type="pres">
      <dgm:prSet presAssocID="{73822A3E-CFDF-4170-BBBE-38903AA9A106}" presName="Name0" presStyleCnt="0">
        <dgm:presLayoutVars>
          <dgm:chMax val="7"/>
          <dgm:chPref val="7"/>
          <dgm:dir/>
        </dgm:presLayoutVars>
      </dgm:prSet>
      <dgm:spPr/>
    </dgm:pt>
    <dgm:pt modelId="{343B931E-894F-4AE2-8129-F3FA0FEE8D83}" type="pres">
      <dgm:prSet presAssocID="{73822A3E-CFDF-4170-BBBE-38903AA9A106}" presName="Name1" presStyleCnt="0"/>
      <dgm:spPr/>
    </dgm:pt>
    <dgm:pt modelId="{D72073C6-353E-4360-88ED-E5B4536AFC62}" type="pres">
      <dgm:prSet presAssocID="{73822A3E-CFDF-4170-BBBE-38903AA9A106}" presName="cycle" presStyleCnt="0"/>
      <dgm:spPr/>
    </dgm:pt>
    <dgm:pt modelId="{5B8DBAB6-5149-4D6A-AA9F-15CB0ADC2526}" type="pres">
      <dgm:prSet presAssocID="{73822A3E-CFDF-4170-BBBE-38903AA9A106}" presName="srcNode" presStyleLbl="node1" presStyleIdx="0" presStyleCnt="7"/>
      <dgm:spPr/>
    </dgm:pt>
    <dgm:pt modelId="{14410BFF-3D0C-4598-819C-A4C802CA7963}" type="pres">
      <dgm:prSet presAssocID="{73822A3E-CFDF-4170-BBBE-38903AA9A106}" presName="conn" presStyleLbl="parChTrans1D2" presStyleIdx="0" presStyleCnt="1"/>
      <dgm:spPr/>
      <dgm:t>
        <a:bodyPr/>
        <a:lstStyle/>
        <a:p>
          <a:endParaRPr lang="ru-RU"/>
        </a:p>
      </dgm:t>
    </dgm:pt>
    <dgm:pt modelId="{E8735C06-4800-46BC-AB3A-77722260F6AB}" type="pres">
      <dgm:prSet presAssocID="{73822A3E-CFDF-4170-BBBE-38903AA9A106}" presName="extraNode" presStyleLbl="node1" presStyleIdx="0" presStyleCnt="7"/>
      <dgm:spPr/>
    </dgm:pt>
    <dgm:pt modelId="{AB67112E-B096-49F1-87BF-BA1F581DC086}" type="pres">
      <dgm:prSet presAssocID="{73822A3E-CFDF-4170-BBBE-38903AA9A106}" presName="dstNode" presStyleLbl="node1" presStyleIdx="0" presStyleCnt="7"/>
      <dgm:spPr/>
    </dgm:pt>
    <dgm:pt modelId="{B8AAEA4B-9E4E-4238-805B-F3F01CADA3DE}" type="pres">
      <dgm:prSet presAssocID="{62D5F326-0D6E-4CD7-BDA1-2EBC33CC159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59AD7-2AF6-4FCC-AB82-6645AC68121F}" type="pres">
      <dgm:prSet presAssocID="{62D5F326-0D6E-4CD7-BDA1-2EBC33CC159B}" presName="accent_1" presStyleCnt="0"/>
      <dgm:spPr/>
    </dgm:pt>
    <dgm:pt modelId="{2FFAAEDE-BB87-4DA5-8369-6C185A6F6F7B}" type="pres">
      <dgm:prSet presAssocID="{62D5F326-0D6E-4CD7-BDA1-2EBC33CC159B}" presName="accentRepeatNode" presStyleLbl="solidFgAcc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05F01B2-73B8-4E08-BAC5-3703AB5C535E}" type="pres">
      <dgm:prSet presAssocID="{9DCF2CB0-682F-4D30-B3FE-C80C4B27BDD4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FA4C1-E5BD-463C-B4B0-97954A02457A}" type="pres">
      <dgm:prSet presAssocID="{9DCF2CB0-682F-4D30-B3FE-C80C4B27BDD4}" presName="accent_2" presStyleCnt="0"/>
      <dgm:spPr/>
    </dgm:pt>
    <dgm:pt modelId="{6F5DB092-BF46-4FE1-95A6-59A7C5A10469}" type="pres">
      <dgm:prSet presAssocID="{9DCF2CB0-682F-4D30-B3FE-C80C4B27BDD4}" presName="accentRepeatNode" presStyleLbl="solidFgAcc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AD7F30F-A750-41BB-BF25-A607023BF003}" type="pres">
      <dgm:prSet presAssocID="{1A15FE23-9CE2-4BA4-979D-B0D05BF62E1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3F70F-FFBB-47B2-B173-153730F853F2}" type="pres">
      <dgm:prSet presAssocID="{1A15FE23-9CE2-4BA4-979D-B0D05BF62E19}" presName="accent_3" presStyleCnt="0"/>
      <dgm:spPr/>
    </dgm:pt>
    <dgm:pt modelId="{6B93F4F6-66E2-408B-9968-EBCA13AB0A6F}" type="pres">
      <dgm:prSet presAssocID="{1A15FE23-9CE2-4BA4-979D-B0D05BF62E19}" presName="accentRepeatNode" presStyleLbl="solidFgAcc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4B6C801-28AB-4F78-8701-3271D015DF25}" type="pres">
      <dgm:prSet presAssocID="{1EDBC2E1-1F42-4D7B-9F94-6CB061E391F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6EE17-574F-4878-8261-FCE3D6476AC0}" type="pres">
      <dgm:prSet presAssocID="{1EDBC2E1-1F42-4D7B-9F94-6CB061E391F0}" presName="accent_4" presStyleCnt="0"/>
      <dgm:spPr/>
    </dgm:pt>
    <dgm:pt modelId="{BC470B72-0CB6-44AC-87E3-5E32597563D1}" type="pres">
      <dgm:prSet presAssocID="{1EDBC2E1-1F42-4D7B-9F94-6CB061E391F0}" presName="accentRepeatNode" presStyleLbl="solidFgAcc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2B4071E-F087-4238-97CD-231079E985EA}" type="pres">
      <dgm:prSet presAssocID="{ACEEE52D-6A7A-4885-8EA0-3F221CE8051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B8DF2-8F07-4765-B195-42F75AC83106}" type="pres">
      <dgm:prSet presAssocID="{ACEEE52D-6A7A-4885-8EA0-3F221CE80512}" presName="accent_5" presStyleCnt="0"/>
      <dgm:spPr/>
    </dgm:pt>
    <dgm:pt modelId="{29E8514A-BB7B-4F7C-8C87-74CA36FDD792}" type="pres">
      <dgm:prSet presAssocID="{ACEEE52D-6A7A-4885-8EA0-3F221CE80512}" presName="accentRepeatNode" presStyleLbl="solidFgAcc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FC670444-AE58-4DB7-BF47-2228B8E09C05}" type="pres">
      <dgm:prSet presAssocID="{F140DC63-EAAE-49AE-9A22-96766FB8E71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AB37E-AFB9-4F4C-8395-14E8130E8C03}" type="pres">
      <dgm:prSet presAssocID="{F140DC63-EAAE-49AE-9A22-96766FB8E716}" presName="accent_6" presStyleCnt="0"/>
      <dgm:spPr/>
    </dgm:pt>
    <dgm:pt modelId="{13F15D0C-326F-46C1-A4D4-F1235AB3691C}" type="pres">
      <dgm:prSet presAssocID="{F140DC63-EAAE-49AE-9A22-96766FB8E716}" presName="accentRepeatNode" presStyleLbl="solidFgAcc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D6257BD2-5386-452F-AB7B-C5A23AC8AE02}" type="pres">
      <dgm:prSet presAssocID="{512F5C72-A415-493D-9200-79A6F05C1EA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CF967-38AF-405D-A2A9-2CC843F78516}" type="pres">
      <dgm:prSet presAssocID="{512F5C72-A415-493D-9200-79A6F05C1EA6}" presName="accent_7" presStyleCnt="0"/>
      <dgm:spPr/>
    </dgm:pt>
    <dgm:pt modelId="{75F1FAE7-9C8D-4300-8DFC-93A94E1E5DC3}" type="pres">
      <dgm:prSet presAssocID="{512F5C72-A415-493D-9200-79A6F05C1EA6}" presName="accentRepeatNode" presStyleLbl="solidFgAcc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</dgm:ptLst>
  <dgm:cxnLst>
    <dgm:cxn modelId="{BC9637F2-B475-428C-BA23-39975E3EAD9C}" type="presOf" srcId="{73822A3E-CFDF-4170-BBBE-38903AA9A106}" destId="{562DAC75-1AEB-4046-ACB8-5701E7A63C26}" srcOrd="0" destOrd="0" presId="urn:microsoft.com/office/officeart/2008/layout/VerticalCurvedList"/>
    <dgm:cxn modelId="{3BA179A9-4766-444E-ABED-11A3E4A1B6BB}" srcId="{73822A3E-CFDF-4170-BBBE-38903AA9A106}" destId="{1EDBC2E1-1F42-4D7B-9F94-6CB061E391F0}" srcOrd="3" destOrd="0" parTransId="{F5D86573-B980-4FB8-BD2D-C05135CA0551}" sibTransId="{D3FDA8DD-EE1B-406C-A415-F4DBAF61BB69}"/>
    <dgm:cxn modelId="{211551B8-240D-4290-8F42-90E4C83D46A6}" type="presOf" srcId="{62D5F326-0D6E-4CD7-BDA1-2EBC33CC159B}" destId="{B8AAEA4B-9E4E-4238-805B-F3F01CADA3DE}" srcOrd="0" destOrd="0" presId="urn:microsoft.com/office/officeart/2008/layout/VerticalCurvedList"/>
    <dgm:cxn modelId="{8D7C6A2D-556A-4140-A595-A77E3062D584}" type="presOf" srcId="{A7728C5F-973E-4E7C-8A00-C2658D07AF0A}" destId="{14410BFF-3D0C-4598-819C-A4C802CA7963}" srcOrd="0" destOrd="0" presId="urn:microsoft.com/office/officeart/2008/layout/VerticalCurvedList"/>
    <dgm:cxn modelId="{0EBFA8DC-CCF7-4498-A6CC-227ABBA44DB3}" type="presOf" srcId="{1A15FE23-9CE2-4BA4-979D-B0D05BF62E19}" destId="{4AD7F30F-A750-41BB-BF25-A607023BF003}" srcOrd="0" destOrd="0" presId="urn:microsoft.com/office/officeart/2008/layout/VerticalCurvedList"/>
    <dgm:cxn modelId="{29D6970A-5D5D-4043-B451-D7279F126E4A}" srcId="{73822A3E-CFDF-4170-BBBE-38903AA9A106}" destId="{1A15FE23-9CE2-4BA4-979D-B0D05BF62E19}" srcOrd="2" destOrd="0" parTransId="{EE78D0AC-4402-4DB4-A2EB-BD0BBC06719B}" sibTransId="{CCD90903-60B5-432D-8A4F-F2188A7AD275}"/>
    <dgm:cxn modelId="{672A25C0-8AB1-4340-994C-87C731B39470}" type="presOf" srcId="{9DCF2CB0-682F-4D30-B3FE-C80C4B27BDD4}" destId="{605F01B2-73B8-4E08-BAC5-3703AB5C535E}" srcOrd="0" destOrd="0" presId="urn:microsoft.com/office/officeart/2008/layout/VerticalCurvedList"/>
    <dgm:cxn modelId="{0411401C-605B-47BF-B7F1-161A81FBD303}" type="presOf" srcId="{1EDBC2E1-1F42-4D7B-9F94-6CB061E391F0}" destId="{24B6C801-28AB-4F78-8701-3271D015DF25}" srcOrd="0" destOrd="0" presId="urn:microsoft.com/office/officeart/2008/layout/VerticalCurvedList"/>
    <dgm:cxn modelId="{761B5E3A-2C6B-4346-8013-B047ACFC4E70}" srcId="{73822A3E-CFDF-4170-BBBE-38903AA9A106}" destId="{ACEEE52D-6A7A-4885-8EA0-3F221CE80512}" srcOrd="4" destOrd="0" parTransId="{CA7B3800-95A2-4D5D-A0C9-EA4949942046}" sibTransId="{E0EAB3BE-65E5-425B-903A-B81286A0CE3C}"/>
    <dgm:cxn modelId="{E8D9031C-9CAC-4813-A478-6F1FA178283E}" srcId="{73822A3E-CFDF-4170-BBBE-38903AA9A106}" destId="{F140DC63-EAAE-49AE-9A22-96766FB8E716}" srcOrd="5" destOrd="0" parTransId="{862A41E4-3F86-4F5E-86E3-46C2CD83989A}" sibTransId="{CC6F45F0-C6E2-4820-9560-10D1CF9E320D}"/>
    <dgm:cxn modelId="{51FBE8DA-8562-4F58-A86F-EE237C8195D2}" srcId="{73822A3E-CFDF-4170-BBBE-38903AA9A106}" destId="{9DCF2CB0-682F-4D30-B3FE-C80C4B27BDD4}" srcOrd="1" destOrd="0" parTransId="{2F2B9DDD-2C1D-43A7-B97D-DD91C4451107}" sibTransId="{A05BED8A-1DA4-4418-86E5-92E30687DB39}"/>
    <dgm:cxn modelId="{BE3382BA-7574-4DC9-8838-14675254B62F}" type="presOf" srcId="{ACEEE52D-6A7A-4885-8EA0-3F221CE80512}" destId="{D2B4071E-F087-4238-97CD-231079E985EA}" srcOrd="0" destOrd="0" presId="urn:microsoft.com/office/officeart/2008/layout/VerticalCurvedList"/>
    <dgm:cxn modelId="{F7078001-C419-4630-85CE-5C52C83DAF54}" srcId="{73822A3E-CFDF-4170-BBBE-38903AA9A106}" destId="{512F5C72-A415-493D-9200-79A6F05C1EA6}" srcOrd="6" destOrd="0" parTransId="{00EB94F8-E67C-4954-A4E7-B73F2D5073EB}" sibTransId="{4F0588E5-F379-44B0-80A9-AC5D3DFD5858}"/>
    <dgm:cxn modelId="{C4862D7C-9C69-4810-9587-1A8DCF769A44}" srcId="{73822A3E-CFDF-4170-BBBE-38903AA9A106}" destId="{62D5F326-0D6E-4CD7-BDA1-2EBC33CC159B}" srcOrd="0" destOrd="0" parTransId="{1346EF8C-FBE0-4E46-8B32-126A76815CD0}" sibTransId="{A7728C5F-973E-4E7C-8A00-C2658D07AF0A}"/>
    <dgm:cxn modelId="{1D52240B-C589-4AE6-8DFA-DD07FABC3A7F}" type="presOf" srcId="{F140DC63-EAAE-49AE-9A22-96766FB8E716}" destId="{FC670444-AE58-4DB7-BF47-2228B8E09C05}" srcOrd="0" destOrd="0" presId="urn:microsoft.com/office/officeart/2008/layout/VerticalCurvedList"/>
    <dgm:cxn modelId="{BEFAECD8-B979-4C95-9789-D5D512728173}" type="presOf" srcId="{512F5C72-A415-493D-9200-79A6F05C1EA6}" destId="{D6257BD2-5386-452F-AB7B-C5A23AC8AE02}" srcOrd="0" destOrd="0" presId="urn:microsoft.com/office/officeart/2008/layout/VerticalCurvedList"/>
    <dgm:cxn modelId="{FED3A24B-532F-4A29-AD92-0E3E3B9366E1}" type="presParOf" srcId="{562DAC75-1AEB-4046-ACB8-5701E7A63C26}" destId="{343B931E-894F-4AE2-8129-F3FA0FEE8D83}" srcOrd="0" destOrd="0" presId="urn:microsoft.com/office/officeart/2008/layout/VerticalCurvedList"/>
    <dgm:cxn modelId="{222BD242-DC05-44C6-8F40-B0C7F7F66F95}" type="presParOf" srcId="{343B931E-894F-4AE2-8129-F3FA0FEE8D83}" destId="{D72073C6-353E-4360-88ED-E5B4536AFC62}" srcOrd="0" destOrd="0" presId="urn:microsoft.com/office/officeart/2008/layout/VerticalCurvedList"/>
    <dgm:cxn modelId="{5E1F9F86-BE42-4596-BD63-99AD8F8D1444}" type="presParOf" srcId="{D72073C6-353E-4360-88ED-E5B4536AFC62}" destId="{5B8DBAB6-5149-4D6A-AA9F-15CB0ADC2526}" srcOrd="0" destOrd="0" presId="urn:microsoft.com/office/officeart/2008/layout/VerticalCurvedList"/>
    <dgm:cxn modelId="{E22827D5-3C3C-4794-BA14-1366528B0348}" type="presParOf" srcId="{D72073C6-353E-4360-88ED-E5B4536AFC62}" destId="{14410BFF-3D0C-4598-819C-A4C802CA7963}" srcOrd="1" destOrd="0" presId="urn:microsoft.com/office/officeart/2008/layout/VerticalCurvedList"/>
    <dgm:cxn modelId="{D9425EB3-A6E7-4D19-9460-1BB7703C3BAD}" type="presParOf" srcId="{D72073C6-353E-4360-88ED-E5B4536AFC62}" destId="{E8735C06-4800-46BC-AB3A-77722260F6AB}" srcOrd="2" destOrd="0" presId="urn:microsoft.com/office/officeart/2008/layout/VerticalCurvedList"/>
    <dgm:cxn modelId="{BB751F6F-3369-4DBB-9DEB-B6098E004C93}" type="presParOf" srcId="{D72073C6-353E-4360-88ED-E5B4536AFC62}" destId="{AB67112E-B096-49F1-87BF-BA1F581DC086}" srcOrd="3" destOrd="0" presId="urn:microsoft.com/office/officeart/2008/layout/VerticalCurvedList"/>
    <dgm:cxn modelId="{1BC811E4-6315-49EF-B009-52B9F480DC63}" type="presParOf" srcId="{343B931E-894F-4AE2-8129-F3FA0FEE8D83}" destId="{B8AAEA4B-9E4E-4238-805B-F3F01CADA3DE}" srcOrd="1" destOrd="0" presId="urn:microsoft.com/office/officeart/2008/layout/VerticalCurvedList"/>
    <dgm:cxn modelId="{3B21F54B-30DB-4ADA-A059-B5348AEB0DBD}" type="presParOf" srcId="{343B931E-894F-4AE2-8129-F3FA0FEE8D83}" destId="{99F59AD7-2AF6-4FCC-AB82-6645AC68121F}" srcOrd="2" destOrd="0" presId="urn:microsoft.com/office/officeart/2008/layout/VerticalCurvedList"/>
    <dgm:cxn modelId="{2B363197-7655-4D5F-AD40-CFCAE43F3A59}" type="presParOf" srcId="{99F59AD7-2AF6-4FCC-AB82-6645AC68121F}" destId="{2FFAAEDE-BB87-4DA5-8369-6C185A6F6F7B}" srcOrd="0" destOrd="0" presId="urn:microsoft.com/office/officeart/2008/layout/VerticalCurvedList"/>
    <dgm:cxn modelId="{45C28B16-AA69-467C-8B3A-4C370A43CB91}" type="presParOf" srcId="{343B931E-894F-4AE2-8129-F3FA0FEE8D83}" destId="{605F01B2-73B8-4E08-BAC5-3703AB5C535E}" srcOrd="3" destOrd="0" presId="urn:microsoft.com/office/officeart/2008/layout/VerticalCurvedList"/>
    <dgm:cxn modelId="{A47B4C2F-2162-4904-AC62-EA98330784DB}" type="presParOf" srcId="{343B931E-894F-4AE2-8129-F3FA0FEE8D83}" destId="{E03FA4C1-E5BD-463C-B4B0-97954A02457A}" srcOrd="4" destOrd="0" presId="urn:microsoft.com/office/officeart/2008/layout/VerticalCurvedList"/>
    <dgm:cxn modelId="{8B965D0B-748A-447A-A9C2-A124FBEC557F}" type="presParOf" srcId="{E03FA4C1-E5BD-463C-B4B0-97954A02457A}" destId="{6F5DB092-BF46-4FE1-95A6-59A7C5A10469}" srcOrd="0" destOrd="0" presId="urn:microsoft.com/office/officeart/2008/layout/VerticalCurvedList"/>
    <dgm:cxn modelId="{0B014BED-28DB-4781-BAC0-401F744E273C}" type="presParOf" srcId="{343B931E-894F-4AE2-8129-F3FA0FEE8D83}" destId="{4AD7F30F-A750-41BB-BF25-A607023BF003}" srcOrd="5" destOrd="0" presId="urn:microsoft.com/office/officeart/2008/layout/VerticalCurvedList"/>
    <dgm:cxn modelId="{D512B039-9F56-4C6C-903E-116BE565EABC}" type="presParOf" srcId="{343B931E-894F-4AE2-8129-F3FA0FEE8D83}" destId="{88E3F70F-FFBB-47B2-B173-153730F853F2}" srcOrd="6" destOrd="0" presId="urn:microsoft.com/office/officeart/2008/layout/VerticalCurvedList"/>
    <dgm:cxn modelId="{295F5503-CC52-4BBE-82FA-33D3BFE5AA86}" type="presParOf" srcId="{88E3F70F-FFBB-47B2-B173-153730F853F2}" destId="{6B93F4F6-66E2-408B-9968-EBCA13AB0A6F}" srcOrd="0" destOrd="0" presId="urn:microsoft.com/office/officeart/2008/layout/VerticalCurvedList"/>
    <dgm:cxn modelId="{212A9678-B9F7-47D9-AEC6-00476B9D8E7E}" type="presParOf" srcId="{343B931E-894F-4AE2-8129-F3FA0FEE8D83}" destId="{24B6C801-28AB-4F78-8701-3271D015DF25}" srcOrd="7" destOrd="0" presId="urn:microsoft.com/office/officeart/2008/layout/VerticalCurvedList"/>
    <dgm:cxn modelId="{55D1CD2A-FCD7-40D6-9B3A-908C183764B0}" type="presParOf" srcId="{343B931E-894F-4AE2-8129-F3FA0FEE8D83}" destId="{57C6EE17-574F-4878-8261-FCE3D6476AC0}" srcOrd="8" destOrd="0" presId="urn:microsoft.com/office/officeart/2008/layout/VerticalCurvedList"/>
    <dgm:cxn modelId="{364647B5-B893-4A74-A6EC-0F0B8ACF058A}" type="presParOf" srcId="{57C6EE17-574F-4878-8261-FCE3D6476AC0}" destId="{BC470B72-0CB6-44AC-87E3-5E32597563D1}" srcOrd="0" destOrd="0" presId="urn:microsoft.com/office/officeart/2008/layout/VerticalCurvedList"/>
    <dgm:cxn modelId="{FF249816-F184-438E-84EF-1ABA0E325330}" type="presParOf" srcId="{343B931E-894F-4AE2-8129-F3FA0FEE8D83}" destId="{D2B4071E-F087-4238-97CD-231079E985EA}" srcOrd="9" destOrd="0" presId="urn:microsoft.com/office/officeart/2008/layout/VerticalCurvedList"/>
    <dgm:cxn modelId="{280EBFEF-4B80-4153-BD81-7430875F861C}" type="presParOf" srcId="{343B931E-894F-4AE2-8129-F3FA0FEE8D83}" destId="{F1EB8DF2-8F07-4765-B195-42F75AC83106}" srcOrd="10" destOrd="0" presId="urn:microsoft.com/office/officeart/2008/layout/VerticalCurvedList"/>
    <dgm:cxn modelId="{D174CAF5-0899-43E8-954A-EA8AFCC7E3F3}" type="presParOf" srcId="{F1EB8DF2-8F07-4765-B195-42F75AC83106}" destId="{29E8514A-BB7B-4F7C-8C87-74CA36FDD792}" srcOrd="0" destOrd="0" presId="urn:microsoft.com/office/officeart/2008/layout/VerticalCurvedList"/>
    <dgm:cxn modelId="{9F0D662D-E79E-47E5-850D-1079D6560C77}" type="presParOf" srcId="{343B931E-894F-4AE2-8129-F3FA0FEE8D83}" destId="{FC670444-AE58-4DB7-BF47-2228B8E09C05}" srcOrd="11" destOrd="0" presId="urn:microsoft.com/office/officeart/2008/layout/VerticalCurvedList"/>
    <dgm:cxn modelId="{BE59C583-E22E-4832-BBD8-4BBFD25B5D8A}" type="presParOf" srcId="{343B931E-894F-4AE2-8129-F3FA0FEE8D83}" destId="{180AB37E-AFB9-4F4C-8395-14E8130E8C03}" srcOrd="12" destOrd="0" presId="urn:microsoft.com/office/officeart/2008/layout/VerticalCurvedList"/>
    <dgm:cxn modelId="{AEF7F059-A06E-4BEA-92D4-B59EE2E7F88B}" type="presParOf" srcId="{180AB37E-AFB9-4F4C-8395-14E8130E8C03}" destId="{13F15D0C-326F-46C1-A4D4-F1235AB3691C}" srcOrd="0" destOrd="0" presId="urn:microsoft.com/office/officeart/2008/layout/VerticalCurvedList"/>
    <dgm:cxn modelId="{989E0822-B85E-4364-A3CB-884489B31826}" type="presParOf" srcId="{343B931E-894F-4AE2-8129-F3FA0FEE8D83}" destId="{D6257BD2-5386-452F-AB7B-C5A23AC8AE02}" srcOrd="13" destOrd="0" presId="urn:microsoft.com/office/officeart/2008/layout/VerticalCurvedList"/>
    <dgm:cxn modelId="{1A6241C7-DC12-46F8-8FC2-210048243DE3}" type="presParOf" srcId="{343B931E-894F-4AE2-8129-F3FA0FEE8D83}" destId="{2C7CF967-38AF-405D-A2A9-2CC843F78516}" srcOrd="14" destOrd="0" presId="urn:microsoft.com/office/officeart/2008/layout/VerticalCurvedList"/>
    <dgm:cxn modelId="{94A249A8-8C8D-4408-A2D3-349CFD549B73}" type="presParOf" srcId="{2C7CF967-38AF-405D-A2A9-2CC843F78516}" destId="{75F1FAE7-9C8D-4300-8DFC-93A94E1E5DC3}" srcOrd="0" destOrd="0" presId="urn:microsoft.com/office/officeart/2008/layout/VerticalCurvedList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A7F7A-5A8E-4574-82A1-7CCAE0517339}">
      <dsp:nvSpPr>
        <dsp:cNvPr id="0" name=""/>
        <dsp:cNvSpPr/>
      </dsp:nvSpPr>
      <dsp:spPr>
        <a:xfrm rot="5400000">
          <a:off x="-300549" y="348875"/>
          <a:ext cx="1542422" cy="8446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48326" y="422336"/>
        <a:ext cx="844672" cy="697750"/>
      </dsp:txXfrm>
    </dsp:sp>
    <dsp:sp modelId="{63841C84-B852-42AE-99B0-7EB13BB5C323}">
      <dsp:nvSpPr>
        <dsp:cNvPr id="0" name=""/>
        <dsp:cNvSpPr/>
      </dsp:nvSpPr>
      <dsp:spPr>
        <a:xfrm rot="5400000">
          <a:off x="4134727" y="-3251735"/>
          <a:ext cx="1144168" cy="7653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комплексная диагностика психофизических особенностей развития и возможностей обучающихся с целью определения необходимости создания условий при проведении ГИА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</dsp:txBody>
      <dsp:txXfrm rot="-5400000">
        <a:off x="880311" y="58535"/>
        <a:ext cx="7597146" cy="1032460"/>
      </dsp:txXfrm>
    </dsp:sp>
    <dsp:sp modelId="{C7D3B19C-ABDC-44EF-9B77-3BF5D8327128}">
      <dsp:nvSpPr>
        <dsp:cNvPr id="0" name=""/>
        <dsp:cNvSpPr/>
      </dsp:nvSpPr>
      <dsp:spPr>
        <a:xfrm rot="5400000">
          <a:off x="-246255" y="1562341"/>
          <a:ext cx="1417537" cy="925027"/>
        </a:xfrm>
        <a:prstGeom prst="chevron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778600"/>
        <a:ext cx="925027" cy="492510"/>
      </dsp:txXfrm>
    </dsp:sp>
    <dsp:sp modelId="{573EACEC-8241-4ABD-945A-DC47E11B4663}">
      <dsp:nvSpPr>
        <dsp:cNvPr id="0" name=""/>
        <dsp:cNvSpPr/>
      </dsp:nvSpPr>
      <dsp:spPr>
        <a:xfrm rot="5400000">
          <a:off x="4285839" y="-2044726"/>
          <a:ext cx="922300" cy="76439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Arial" pitchFamily="34" charset="0"/>
              <a:cs typeface="Arial" pitchFamily="34" charset="0"/>
            </a:rPr>
            <a:t>подбор условий при проведении ГИА, учитывающих состояние здоровья, особенности психофизического развития, возможности обучающихся</a:t>
          </a:r>
          <a:endParaRPr lang="ru-RU" sz="18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925028" y="1361108"/>
        <a:ext cx="7598901" cy="832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959E9-FF16-4912-A000-DEE3F80A663C}">
      <dsp:nvSpPr>
        <dsp:cNvPr id="0" name=""/>
        <dsp:cNvSpPr/>
      </dsp:nvSpPr>
      <dsp:spPr>
        <a:xfrm rot="5400000">
          <a:off x="-149490" y="212161"/>
          <a:ext cx="996603" cy="69762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1" y="411481"/>
        <a:ext cx="697622" cy="298981"/>
      </dsp:txXfrm>
    </dsp:sp>
    <dsp:sp modelId="{6CA6533C-E407-48AE-A6C5-56ADF6D98BB3}">
      <dsp:nvSpPr>
        <dsp:cNvPr id="0" name=""/>
        <dsp:cNvSpPr/>
      </dsp:nvSpPr>
      <dsp:spPr>
        <a:xfrm rot="5400000">
          <a:off x="3985355" y="-3225061"/>
          <a:ext cx="647792" cy="7223257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обучающиеся с ограниченными возможностями здоровья</a:t>
          </a:r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697623" y="94294"/>
        <a:ext cx="7191634" cy="584546"/>
      </dsp:txXfrm>
    </dsp:sp>
    <dsp:sp modelId="{16739183-AFB8-4D6B-8DEA-A67068C2C837}">
      <dsp:nvSpPr>
        <dsp:cNvPr id="0" name=""/>
        <dsp:cNvSpPr/>
      </dsp:nvSpPr>
      <dsp:spPr>
        <a:xfrm rot="5400000">
          <a:off x="-149490" y="1107508"/>
          <a:ext cx="996603" cy="69762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306828"/>
        <a:ext cx="697622" cy="298981"/>
      </dsp:txXfrm>
    </dsp:sp>
    <dsp:sp modelId="{473495DF-8741-48F6-9121-B2FAF4F65EF7}">
      <dsp:nvSpPr>
        <dsp:cNvPr id="0" name=""/>
        <dsp:cNvSpPr/>
      </dsp:nvSpPr>
      <dsp:spPr>
        <a:xfrm rot="5400000">
          <a:off x="3985355" y="-2279620"/>
          <a:ext cx="647792" cy="7223257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обучающиеся – дети-инвалиды и инвалиды</a:t>
          </a:r>
        </a:p>
      </dsp:txBody>
      <dsp:txXfrm rot="-5400000">
        <a:off x="697623" y="1039735"/>
        <a:ext cx="7191634" cy="584546"/>
      </dsp:txXfrm>
    </dsp:sp>
    <dsp:sp modelId="{F3DDEF0D-C8D3-4129-8DE4-9A9561CF779F}">
      <dsp:nvSpPr>
        <dsp:cNvPr id="0" name=""/>
        <dsp:cNvSpPr/>
      </dsp:nvSpPr>
      <dsp:spPr>
        <a:xfrm rot="5400000">
          <a:off x="-149490" y="2002855"/>
          <a:ext cx="996603" cy="69762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202175"/>
        <a:ext cx="697622" cy="298981"/>
      </dsp:txXfrm>
    </dsp:sp>
    <dsp:sp modelId="{73ED8898-8F64-4BF2-B12C-4BDB327DA5B8}">
      <dsp:nvSpPr>
        <dsp:cNvPr id="0" name=""/>
        <dsp:cNvSpPr/>
      </dsp:nvSpPr>
      <dsp:spPr>
        <a:xfrm rot="5400000">
          <a:off x="3985355" y="-1434367"/>
          <a:ext cx="647792" cy="7223257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обучающиеся на дому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697623" y="1884988"/>
        <a:ext cx="7191634" cy="584546"/>
      </dsp:txXfrm>
    </dsp:sp>
    <dsp:sp modelId="{72619A9B-C0BD-4C14-8E3D-56CC10881E45}">
      <dsp:nvSpPr>
        <dsp:cNvPr id="0" name=""/>
        <dsp:cNvSpPr/>
      </dsp:nvSpPr>
      <dsp:spPr>
        <a:xfrm rot="5400000">
          <a:off x="-149490" y="2898202"/>
          <a:ext cx="996603" cy="69762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0" indent="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097522"/>
        <a:ext cx="697622" cy="298981"/>
      </dsp:txXfrm>
    </dsp:sp>
    <dsp:sp modelId="{C53A67FC-21A0-40EE-B4DC-5CC51448FAA0}">
      <dsp:nvSpPr>
        <dsp:cNvPr id="0" name=""/>
        <dsp:cNvSpPr/>
      </dsp:nvSpPr>
      <dsp:spPr>
        <a:xfrm rot="5400000">
          <a:off x="3985355" y="-539020"/>
          <a:ext cx="647792" cy="7223257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обучающиеся в медицинской организации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697623" y="2780335"/>
        <a:ext cx="7191634" cy="584546"/>
      </dsp:txXfrm>
    </dsp:sp>
    <dsp:sp modelId="{9DAB2E9A-F672-4AA4-B7C9-B79C4F31D528}">
      <dsp:nvSpPr>
        <dsp:cNvPr id="0" name=""/>
        <dsp:cNvSpPr/>
      </dsp:nvSpPr>
      <dsp:spPr>
        <a:xfrm rot="5400000">
          <a:off x="-149490" y="4252468"/>
          <a:ext cx="996603" cy="69762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0" indent="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4451788"/>
        <a:ext cx="697622" cy="298981"/>
      </dsp:txXfrm>
    </dsp:sp>
    <dsp:sp modelId="{7A6F9BA2-630E-426A-8615-23620C50CAE2}">
      <dsp:nvSpPr>
        <dsp:cNvPr id="0" name=""/>
        <dsp:cNvSpPr/>
      </dsp:nvSpPr>
      <dsp:spPr>
        <a:xfrm rot="5400000">
          <a:off x="3526436" y="815245"/>
          <a:ext cx="1565630" cy="72232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 обучающиеся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</a:t>
          </a: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697623" y="3720486"/>
        <a:ext cx="7146829" cy="1412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10BFF-3D0C-4598-819C-A4C802CA7963}">
      <dsp:nvSpPr>
        <dsp:cNvPr id="0" name=""/>
        <dsp:cNvSpPr/>
      </dsp:nvSpPr>
      <dsp:spPr>
        <a:xfrm>
          <a:off x="-7082992" y="-1083710"/>
          <a:ext cx="8436670" cy="8436670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AEA4B-9E4E-4238-805B-F3F01CADA3DE}">
      <dsp:nvSpPr>
        <dsp:cNvPr id="0" name=""/>
        <dsp:cNvSpPr/>
      </dsp:nvSpPr>
      <dsp:spPr>
        <a:xfrm>
          <a:off x="439787" y="285000"/>
          <a:ext cx="8357438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увеличение времени продолжительности экзамена на  1,5 часа, итогового собеседования на 30 минут, итогового сочинения (изложения)  на 1,5 часа, по иностранным языкам (раздел «Говорение») на 30 минут </a:t>
          </a:r>
          <a:endParaRPr lang="ru-RU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9787" y="285000"/>
        <a:ext cx="8357438" cy="569749"/>
      </dsp:txXfrm>
    </dsp:sp>
    <dsp:sp modelId="{2FFAAEDE-BB87-4DA5-8369-6C185A6F6F7B}">
      <dsp:nvSpPr>
        <dsp:cNvPr id="0" name=""/>
        <dsp:cNvSpPr/>
      </dsp:nvSpPr>
      <dsp:spPr>
        <a:xfrm>
          <a:off x="83694" y="213781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F01B2-73B8-4E08-BAC5-3703AB5C535E}">
      <dsp:nvSpPr>
        <dsp:cNvPr id="0" name=""/>
        <dsp:cNvSpPr/>
      </dsp:nvSpPr>
      <dsp:spPr>
        <a:xfrm>
          <a:off x="955747" y="1140125"/>
          <a:ext cx="7841479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предоставление услуг ассистента (техническая помощь)</a:t>
          </a:r>
          <a:endParaRPr lang="ru-RU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55747" y="1140125"/>
        <a:ext cx="7841479" cy="569749"/>
      </dsp:txXfrm>
    </dsp:sp>
    <dsp:sp modelId="{6F5DB092-BF46-4FE1-95A6-59A7C5A10469}">
      <dsp:nvSpPr>
        <dsp:cNvPr id="0" name=""/>
        <dsp:cNvSpPr/>
      </dsp:nvSpPr>
      <dsp:spPr>
        <a:xfrm>
          <a:off x="599653" y="1068906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7F30F-A750-41BB-BF25-A607023BF003}">
      <dsp:nvSpPr>
        <dsp:cNvPr id="0" name=""/>
        <dsp:cNvSpPr/>
      </dsp:nvSpPr>
      <dsp:spPr>
        <a:xfrm>
          <a:off x="1238490" y="1994624"/>
          <a:ext cx="7558736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беспрепятственный доступ </a:t>
          </a:r>
        </a:p>
      </dsp:txBody>
      <dsp:txXfrm>
        <a:off x="1238490" y="1994624"/>
        <a:ext cx="7558736" cy="569749"/>
      </dsp:txXfrm>
    </dsp:sp>
    <dsp:sp modelId="{6B93F4F6-66E2-408B-9968-EBCA13AB0A6F}">
      <dsp:nvSpPr>
        <dsp:cNvPr id="0" name=""/>
        <dsp:cNvSpPr/>
      </dsp:nvSpPr>
      <dsp:spPr>
        <a:xfrm>
          <a:off x="882396" y="1923405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6C801-28AB-4F78-8701-3271D015DF25}">
      <dsp:nvSpPr>
        <dsp:cNvPr id="0" name=""/>
        <dsp:cNvSpPr/>
      </dsp:nvSpPr>
      <dsp:spPr>
        <a:xfrm>
          <a:off x="1328767" y="2849749"/>
          <a:ext cx="7468459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проведение ГИА по желанию обучающегося с ОВЗ и (или) инвалидностью только по 2-м обязательным предметам</a:t>
          </a:r>
          <a:endParaRPr lang="ru-RU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28767" y="2849749"/>
        <a:ext cx="7468459" cy="569749"/>
      </dsp:txXfrm>
    </dsp:sp>
    <dsp:sp modelId="{BC470B72-0CB6-44AC-87E3-5E32597563D1}">
      <dsp:nvSpPr>
        <dsp:cNvPr id="0" name=""/>
        <dsp:cNvSpPr/>
      </dsp:nvSpPr>
      <dsp:spPr>
        <a:xfrm>
          <a:off x="972673" y="2778531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4071E-F087-4238-97CD-231079E985EA}">
      <dsp:nvSpPr>
        <dsp:cNvPr id="0" name=""/>
        <dsp:cNvSpPr/>
      </dsp:nvSpPr>
      <dsp:spPr>
        <a:xfrm>
          <a:off x="1238490" y="3704875"/>
          <a:ext cx="7558736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проведение ГВЭ по всем учебным предметам в устной форме (по желанию)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выполнение письменной работы на компьютере (по желанию)</a:t>
          </a:r>
        </a:p>
      </dsp:txBody>
      <dsp:txXfrm>
        <a:off x="1238490" y="3704875"/>
        <a:ext cx="7558736" cy="569749"/>
      </dsp:txXfrm>
    </dsp:sp>
    <dsp:sp modelId="{29E8514A-BB7B-4F7C-8C87-74CA36FDD792}">
      <dsp:nvSpPr>
        <dsp:cNvPr id="0" name=""/>
        <dsp:cNvSpPr/>
      </dsp:nvSpPr>
      <dsp:spPr>
        <a:xfrm>
          <a:off x="882396" y="3633656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70444-AE58-4DB7-BF47-2228B8E09C05}">
      <dsp:nvSpPr>
        <dsp:cNvPr id="0" name=""/>
        <dsp:cNvSpPr/>
      </dsp:nvSpPr>
      <dsp:spPr>
        <a:xfrm>
          <a:off x="955747" y="4559374"/>
          <a:ext cx="7841479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использование необходимых технических средств</a:t>
          </a:r>
        </a:p>
      </dsp:txBody>
      <dsp:txXfrm>
        <a:off x="955747" y="4559374"/>
        <a:ext cx="7841479" cy="569749"/>
      </dsp:txXfrm>
    </dsp:sp>
    <dsp:sp modelId="{13F15D0C-326F-46C1-A4D4-F1235AB3691C}">
      <dsp:nvSpPr>
        <dsp:cNvPr id="0" name=""/>
        <dsp:cNvSpPr/>
      </dsp:nvSpPr>
      <dsp:spPr>
        <a:xfrm>
          <a:off x="599653" y="4488155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57BD2-5386-452F-AB7B-C5A23AC8AE02}">
      <dsp:nvSpPr>
        <dsp:cNvPr id="0" name=""/>
        <dsp:cNvSpPr/>
      </dsp:nvSpPr>
      <dsp:spPr>
        <a:xfrm>
          <a:off x="439787" y="5414499"/>
          <a:ext cx="8357438" cy="569749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23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питания и перерывов для проведения необходимых лечебных и профилактических мероприятий во время проведения экзаменов</a:t>
          </a:r>
        </a:p>
      </dsp:txBody>
      <dsp:txXfrm>
        <a:off x="439787" y="5414499"/>
        <a:ext cx="8357438" cy="569749"/>
      </dsp:txXfrm>
    </dsp:sp>
    <dsp:sp modelId="{75F1FAE7-9C8D-4300-8DFC-93A94E1E5DC3}">
      <dsp:nvSpPr>
        <dsp:cNvPr id="0" name=""/>
        <dsp:cNvSpPr/>
      </dsp:nvSpPr>
      <dsp:spPr>
        <a:xfrm>
          <a:off x="83694" y="5343280"/>
          <a:ext cx="712186" cy="712186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5D6A3-224C-4726-935C-BC956787833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7DD1B-8F6B-451E-8210-8896B5E3A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7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4254-60AB-416F-8761-CA54FFA97E9E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F0C1-4956-4D71-895A-837AA909605C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8627-2ED4-4B98-A77A-08202D28DB96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F01F-C7E2-420B-9524-5D365D069B40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EFFE-CFC3-49B5-AA8A-BFFC1EEA2631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A156B-8F45-453F-80A8-48F1AC2FB2B4}" type="datetime1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5DA9-6BE8-4622-8D75-987C25E5844C}" type="datetime1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8CAF-61B8-44D5-B061-3AE0923000CF}" type="datetime1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E975-1D9D-42A6-845A-D0FC07690FDD}" type="datetime1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8BDC-B210-471C-9905-E37FD32DD696}" type="datetime1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339D-03CC-4DE2-BD46-76AE7022F2EA}" type="datetime1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B55D-1AC4-4948-A670-C09F2B030FF4}" type="datetime1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116633"/>
            <a:ext cx="843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2039" y="5085184"/>
            <a:ext cx="382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Л.И.,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400" b="1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336" y="1051769"/>
            <a:ext cx="1075183" cy="107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913" y="2492896"/>
            <a:ext cx="8794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Роль ПМПК 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в организации образовательного процесса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обучающихся с длительными заболеваниями 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на дому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8" y="188640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19653" y="13878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Формы проведения комплексного обследования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6066" y="986433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ТПМПК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6066" y="1988840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ЦПМПК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963241"/>
            <a:ext cx="4896544" cy="4510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помещении комиссии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1772816"/>
            <a:ext cx="4896544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помещении комиссии</a:t>
            </a:r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 выезде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5" y="2257846"/>
            <a:ext cx="4896545" cy="10991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дистанционное обследование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(Порядок проведения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комплексного психолого-медико-педагогического обследования несовершеннолетних специалистами Центральной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психолого-медико-педагогической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комиссии Курганской области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дистанционном (онлайн)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режиме» утвержден методическим советом  ГБУ «Центр помощи детям» от 10 февраля 2022 г. № 1)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645024"/>
            <a:ext cx="8568953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- обучающиеся с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ТМНР, 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имеющие вариативные сочетания нескольких первичных нарушений интеллекта, </a:t>
            </a:r>
            <a:r>
              <a:rPr lang="ru-RU" sz="12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сенсорики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двигательные расстройства различной степени тяжести, которые препятствуют организации проведения стационарного обследования ребенка с ТМНР специалистами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ЦПМПК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- обучающиеся с тяжелыми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НОДА, 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не подлежащие транспортировке по медицинским показаниям к месту проведения стационарного комплексного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обследования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- обучающиеся с </a:t>
            </a:r>
            <a:r>
              <a:rPr lang="ru-RU" sz="12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шизофреничкеским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дефектом при нарушении социальной адаптации, резко выраженной хронической </a:t>
            </a:r>
            <a:r>
              <a:rPr lang="ru-RU" sz="12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проградиентностью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со сниженной критикой для решения вопроса о подборе образовательного маршрута, направлении и объеме психолого-педагогического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сопровождения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- обучающиеся с тяжелыми формами онкологических заболеваний, транспортировка которых невозможна по медицинским показаниям, для проведения комплексного обследования в помещениях </a:t>
            </a:r>
            <a:r>
              <a:rPr lang="ru-RU" sz="1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ЦПМПК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- обучающиеся с </a:t>
            </a:r>
            <a:r>
              <a:rPr lang="ru-RU" sz="12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девиантным</a:t>
            </a:r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поведениям при определении их в специальные учреждения закрытого типа (в период сложной эпидемиологической обстановки);</a:t>
            </a:r>
            <a:endParaRPr lang="ru-RU" sz="1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indent="266700"/>
            <a:r>
              <a:rPr lang="ru-RU" sz="1200" dirty="0">
                <a:solidFill>
                  <a:schemeClr val="tx1"/>
                </a:solidFill>
                <a:latin typeface="Arial"/>
                <a:ea typeface="Calibri"/>
              </a:rPr>
              <a:t>- дети-инвалиды при проведении медико-социальной экспертизы для назначения или подтверждения статуса «ребенок-инвалид» (в период эпидемии)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6" idx="3"/>
            <a:endCxn id="8" idx="1"/>
          </p:cNvCxnSpPr>
          <p:nvPr/>
        </p:nvCxnSpPr>
        <p:spPr>
          <a:xfrm flipV="1">
            <a:off x="3498354" y="1188778"/>
            <a:ext cx="497582" cy="136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3"/>
            <a:endCxn id="9" idx="1"/>
          </p:cNvCxnSpPr>
          <p:nvPr/>
        </p:nvCxnSpPr>
        <p:spPr>
          <a:xfrm flipV="1">
            <a:off x="3498354" y="1952836"/>
            <a:ext cx="497582" cy="252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3"/>
            <a:endCxn id="10" idx="1"/>
          </p:cNvCxnSpPr>
          <p:nvPr/>
        </p:nvCxnSpPr>
        <p:spPr>
          <a:xfrm>
            <a:off x="3498354" y="2204864"/>
            <a:ext cx="497581" cy="6025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>
            <a:off x="6444208" y="3356991"/>
            <a:ext cx="0" cy="288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461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421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Задачи, стоящие перед ПМПК в части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ГИА для обучающихся на дому и (или) в медицинских организациях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66173802"/>
              </p:ext>
            </p:extLst>
          </p:nvPr>
        </p:nvGraphicFramePr>
        <p:xfrm>
          <a:off x="290962" y="908720"/>
          <a:ext cx="856895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187" y="3588597"/>
            <a:ext cx="89221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Основанием для организации ГИА на дому, в медицинской организации является заключение медицинской организации и рекомендации ПМПК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Приказы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РФ,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от 7 ноября 2018 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189/1513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образования» и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190/1512 «Об утверждении порядка проведения государственной итоговой аттестации по образовательным программам среднего общего образования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»)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отсутствии клинически значимых особенностей в физическом и (или) психическом развитии и поведении выдается заключение о том, что он не нуждается в создании условий при проведении ГИА.</a:t>
            </a:r>
          </a:p>
          <a:p>
            <a:pPr indent="354013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выводе о наличии особенностей в физическом и (или) психическом развитии и поведении, затрудняющих сдачу ГИА на общих основаниях и подтвержденных медицинскими и педагогическими документами, обучающемуся рекомендуется создание условий при проведении ГИА с учетом индивидуальных особенностей.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5"/>
          <p:cNvSpPr/>
          <p:nvPr/>
        </p:nvSpPr>
        <p:spPr>
          <a:xfrm>
            <a:off x="2771800" y="2847876"/>
            <a:ext cx="360040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3" name="Picture 7" descr="https://i07.fotocdn.net/s126/10e0b4c7bd29df38/user_m/28569584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22" y="4406801"/>
            <a:ext cx="2499792" cy="24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917201" y="2353860"/>
            <a:ext cx="1864519" cy="25873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2367159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ОГЭ (9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2699" y="3163214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ЕГЭ (11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5856" y="4292641"/>
            <a:ext cx="1941483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ГВЭ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781720" y="4331530"/>
            <a:ext cx="360040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395087" y="2490389"/>
            <a:ext cx="554491" cy="32960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384281" y="3253868"/>
            <a:ext cx="554491" cy="32960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373147" y="4415871"/>
            <a:ext cx="554491" cy="32960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38772" y="4016023"/>
            <a:ext cx="1894148" cy="11292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учёт индивидуальных особенностей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2552" y="620688"/>
            <a:ext cx="8208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Дети-инвалиды и дети с ОВЗ, обучающиеся на дому или в медицинских организациях имеют право выбрать форму государственной итоговой аттестации (ГИА)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38608" y="2329973"/>
            <a:ext cx="1872208" cy="14093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специальные условия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170894" y="2533469"/>
            <a:ext cx="0" cy="926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16633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Категории обучающихся, нуждающиеся в создании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специальных условий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при проведении ГИА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0808586"/>
              </p:ext>
            </p:extLst>
          </p:nvPr>
        </p:nvGraphicFramePr>
        <p:xfrm>
          <a:off x="755577" y="1124744"/>
          <a:ext cx="792088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Специальные условия при проведении ГИА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6" descr="https://coolsen.ru/wp-content/uploads/2021/11/54-20211129_18125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https://coolsen.ru/wp-content/uploads/2021/11/54-20211129_181255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18454544"/>
              </p:ext>
            </p:extLst>
          </p:nvPr>
        </p:nvGraphicFramePr>
        <p:xfrm>
          <a:off x="155575" y="588750"/>
          <a:ext cx="8880921" cy="62692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122404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Условия, которые могут быть обеспечены при проведении ГИА обучающемуся на дому, в медицинских организациях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(без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ОВЗ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инвалидности)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7" y="3552230"/>
            <a:ext cx="1667619" cy="13019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9036" y="3552230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ОГЭ (9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5242" y="4302382"/>
            <a:ext cx="1944216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ЕГЭ (11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40915" y="3979286"/>
            <a:ext cx="360040" cy="447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401752" y="3761215"/>
            <a:ext cx="554491" cy="32960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401751" y="4377173"/>
            <a:ext cx="554491" cy="32960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28184" y="3515606"/>
            <a:ext cx="2160240" cy="13386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учёт индивидуальных особенностей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68"/>
          <a:stretch/>
        </p:blipFill>
        <p:spPr bwMode="auto">
          <a:xfrm>
            <a:off x="103170" y="1052736"/>
            <a:ext cx="8888413" cy="228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515719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присутствие ассистентов, оказывающих необходимую техническую помощь с учетом состояния здоровья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выполнение письменной экзаменационной работы на компьютере (по желанию)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3/1614558468_105-p-chelovechki-na-belom-fone-1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80" y="3984094"/>
            <a:ext cx="1307306" cy="16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7685"/>
            <a:ext cx="833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умственной отсталостью (интеллектуальными нарушениями) (вариант 9.1)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267" y="908720"/>
            <a:ext cx="381268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ФГОС О УО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 9-13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908720"/>
            <a:ext cx="44955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Базовые учебные планы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до 1 сентября 2016 г.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 обучения 9-11 лет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162" y="1916832"/>
            <a:ext cx="38126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Итоговая аттестация в форме 2-х испытаний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1916832"/>
            <a:ext cx="4495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Норма ФГОС О У/О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проведении итоговой аттестации не распространяется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852936"/>
            <a:ext cx="216024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Комплексная 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предметных результатов усвоения обучающимися русского языка, чтения (литературного чтения), математики и основ социальной жизни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9772" y="2852936"/>
            <a:ext cx="15841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Оценка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знаний и умений по выбранному профилю труда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32208" y="2501607"/>
            <a:ext cx="449555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Прохождение итоговой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аттестации в целях получения свидетельства об обучении не требуется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3329989"/>
            <a:ext cx="449555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Минобразования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от 14 марта 2001 г. N 29/1448-6 "О рекомендациях о порядке проведения экзаменов по трудовому обучению выпускников специальных (коррекционных) образовательных учреждений VIII вида" действует в части, не противоречащей Закону об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образовании, т.е. не регламентирует обязательность проведения экзамена по трудовому обучению (Письмо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РФ от 3 июня 2021 № АК-491/07 «О проведении итоговой аттестации»)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021288"/>
            <a:ext cx="87452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с частью 13 статьи 60 Закона об образовании и приказом 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10686" y="1324218"/>
            <a:ext cx="361162" cy="8696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624925" y="130882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752906" y="2257310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8777325" y="3329989"/>
            <a:ext cx="391094" cy="8850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899592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047670" y="2501607"/>
            <a:ext cx="288032" cy="351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10" idx="2"/>
            <a:endCxn id="11" idx="0"/>
          </p:cNvCxnSpPr>
          <p:nvPr/>
        </p:nvCxnSpPr>
        <p:spPr>
          <a:xfrm flipH="1">
            <a:off x="4552127" y="5792202"/>
            <a:ext cx="2123632" cy="22908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1" idx="0"/>
          </p:cNvCxnSpPr>
          <p:nvPr/>
        </p:nvCxnSpPr>
        <p:spPr>
          <a:xfrm>
            <a:off x="1259632" y="4884261"/>
            <a:ext cx="3292495" cy="113702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1" idx="0"/>
          </p:cNvCxnSpPr>
          <p:nvPr/>
        </p:nvCxnSpPr>
        <p:spPr>
          <a:xfrm>
            <a:off x="3311860" y="3807043"/>
            <a:ext cx="1240267" cy="221424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166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145675"/>
            <a:ext cx="86332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умеренной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, тяжелой,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глубокой умственной отсталостью, с тяжелыми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и множественными нарушениями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развития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396" y="5018140"/>
            <a:ext cx="862357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Свидетельство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 обучении в соответствии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>
                <a:latin typeface="Arial" pitchFamily="34" charset="0"/>
                <a:cs typeface="Arial" pitchFamily="34" charset="0"/>
              </a:rPr>
              <a:t>частью 13 статьи 60 Закона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образовании в РФ»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Минобразования РФ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 г. N 1145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832" y="3270203"/>
            <a:ext cx="863327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Документ по итогам обучения по СИПР – характеристика за последний год обучения: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обучающийся знает и умеет на конец учебного периода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из полученных знаний может применять на практике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адекватность и самостоятельность их применения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2065384"/>
            <a:ext cx="862357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предметом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итоговой оценки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является достижение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обучающимися результатов освоения СИПР последнего года обучения и развитие их жизненной компетенции.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7685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Итоговая аттестация обучающихся с легкой умственной отсталостью (интеллектуальными нарушениями) (вариант 9.2)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27302" y="1792006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24972" y="2988714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16161" y="4747531"/>
            <a:ext cx="360040" cy="268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05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82041"/>
              </p:ext>
            </p:extLst>
          </p:nvPr>
        </p:nvGraphicFramePr>
        <p:xfrm>
          <a:off x="179512" y="1019720"/>
          <a:ext cx="8784976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40324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документа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Заявление — на бланке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бланки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выдаются при подаче документов. При скачивании бланков и заполнении их дома необходимо указывать дату фактической подачи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Согласие на обработку персональных данных — на бланке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Паспорт участника ГИА и его 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страниц 2-3 и данных о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Паспорт  (или иной документ, удостоверяющий личность)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родителя (законного представителя)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подаче документов, сопровождении ребенка на обследование и получении копии заключения на заседании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Документ, подтверждающий полномочия по представлению интересов участника ГИА, и его 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родителей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свидетельство о рождении ребенка;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780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опекунов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-документ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подтверждающий установление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Перечень документов выпускников, обучающихся на дому и (или) в медицинских организациях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91405"/>
              </p:ext>
            </p:extLst>
          </p:nvPr>
        </p:nvGraphicFramePr>
        <p:xfrm>
          <a:off x="251520" y="853174"/>
          <a:ext cx="8712968" cy="5816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586"/>
                <a:gridCol w="4845382"/>
              </a:tblGrid>
              <a:tr h="88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директором ОО копия приказа об организации индивидуального обучения на 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дому, заключение ВК об организации обучения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длительно болеющего ребенка в условиях стационара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4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Психолого-педагогическая характеристика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обучающегося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быть выдана в текущем учебном году, подписана директором, с печатью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ОО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Выписка из истории развития ребенка с заключениями врачей, наблюдающих ребенка в медицинской организации по месту жительства /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быть выдана в текущем учебном году, на официальном бланке и с печатью медицинской организации, с указанием рекомендаций на время проведения экзамена (необходимость проведения каких-либо медико-профилактических мероприятий и процедур, приема лекарственных препаратов и т.п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7204" y="116633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Перечень документов выпускников, обучающихся на дому и (или) в медицинских организациях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3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05603" cy="60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018" y="4797152"/>
            <a:ext cx="6469281" cy="120032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Обучение по АООП может осуществляться только с согласия родителей (законных представителей) в письменной форме и на основании рекомендации психолого-медико-педагогической комиссии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548680"/>
            <a:ext cx="6984776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Федеральным законом № 273-ФЗ от 29 декабря 2012 г. «Об образовании в Российской Федерации» предусматривается, что обучение детей, находящихся на длительном лечении, может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осуществляться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445417"/>
            <a:ext cx="3434663" cy="7675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общеобразовательной программе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6932" y="2496861"/>
            <a:ext cx="2534312" cy="1999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начального общего образования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основного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19" y="3344327"/>
            <a:ext cx="3434663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адаптированной основной общеобразовательной 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программе для  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 нозологических групп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686183" y="2680637"/>
            <a:ext cx="30975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686183" y="3776375"/>
            <a:ext cx="30975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977252" y="2498173"/>
            <a:ext cx="2059244" cy="7148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медицинской организации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981022" y="3344327"/>
            <a:ext cx="2059244" cy="11521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образовательной организации на дому</a:t>
            </a:r>
          </a:p>
        </p:txBody>
      </p:sp>
      <p:cxnSp>
        <p:nvCxnSpPr>
          <p:cNvPr id="39" name="Прямая со стрелкой 38"/>
          <p:cNvCxnSpPr>
            <a:stCxn id="8" idx="3"/>
            <a:endCxn id="36" idx="1"/>
          </p:cNvCxnSpPr>
          <p:nvPr/>
        </p:nvCxnSpPr>
        <p:spPr>
          <a:xfrm flipV="1">
            <a:off x="6631244" y="2855575"/>
            <a:ext cx="346008" cy="6410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3"/>
            <a:endCxn id="37" idx="1"/>
          </p:cNvCxnSpPr>
          <p:nvPr/>
        </p:nvCxnSpPr>
        <p:spPr>
          <a:xfrm>
            <a:off x="6631244" y="3496658"/>
            <a:ext cx="349778" cy="4237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низ 41"/>
          <p:cNvSpPr/>
          <p:nvPr/>
        </p:nvSpPr>
        <p:spPr>
          <a:xfrm>
            <a:off x="1788830" y="4496456"/>
            <a:ext cx="360040" cy="300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02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76465"/>
              </p:ext>
            </p:extLst>
          </p:nvPr>
        </p:nvGraphicFramePr>
        <p:xfrm>
          <a:off x="412915" y="1124744"/>
          <a:ext cx="8365487" cy="4834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897"/>
                <a:gridCol w="5463590"/>
              </a:tblGrid>
              <a:tr h="6286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Медицинское заключение (справка ВК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00 Дата 00.00.00) по основному заболеванию (для участников ГИА указанных категорий) со сроком давности заключения не более двух месяцев: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нарушением слуха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отоларинголога /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сурдолога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 указанием степени снижения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слуха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нарушениями 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окулиста (с указанием остроты зрения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нарушениями опорно-двигательного аппарата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ортопеда или невролога (помимо диагноза необходима информация о способности самостоятельного передвижения, самообслуживания, письма, об использовании при передвижении коляски, костылей, наличии корсета, ортопедической обуви, о запрете или ограничении пребывания в каком-либо положении и т.п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5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наблюдающимся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 психоневрологическом диспансере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медицинские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сведения от психиатра из медицинской организации по месту жительства/регистрации 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иными заболеваниями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врачей соответствующего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профиля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7204" y="116633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Перечень документов выпускников, обучающихся на дому и (или) в медицинских организациях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96361"/>
              </p:ext>
            </p:extLst>
          </p:nvPr>
        </p:nvGraphicFramePr>
        <p:xfrm>
          <a:off x="279092" y="1268760"/>
          <a:ext cx="8640960" cy="4209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2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медицинской организации о том, что ребенок нуждается в обучении на дому по медицинским показаниям, и его </a:t>
                      </a:r>
                      <a:r>
                        <a:rPr lang="ru-RU" sz="15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заверенная директором ОО 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наличии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4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Справка, подтверждающая факт установления инвалидности, выданная федеральным государственным учреждением медико-социальной экспертизы, индивидуальная программа реабилитации ребенка-инвалида / инвалида (ИПР) и их </a:t>
                      </a:r>
                      <a:r>
                        <a:rPr lang="ru-RU" sz="15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 наличии</a:t>
                      </a: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Ранее выданное заключение ПМПК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с рекомендацией обучения по 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АООП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(либо заверенная в установленном порядке копия)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6633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Порядок прохождения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ПМПК для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получения рекомендаций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 проведению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ГИА длительно болеющих обучающихся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90" y="980728"/>
            <a:ext cx="880009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необходимых документов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Прием документов осуществляется в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психолого-медико-педагогических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комиссиях.</a:t>
            </a: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Документы может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подать: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сам</a:t>
            </a:r>
            <a:r>
              <a:rPr lang="ru-RU" dirty="0">
                <a:latin typeface="Arial" pitchFamily="34" charset="0"/>
                <a:cs typeface="Arial" pitchFamily="34" charset="0"/>
              </a:rPr>
              <a:t> участник ГИА </a:t>
            </a:r>
            <a:r>
              <a:rPr lang="ru-RU" smtClean="0">
                <a:latin typeface="Arial" pitchFamily="34" charset="0"/>
                <a:cs typeface="Arial" pitchFamily="34" charset="0"/>
              </a:rPr>
              <a:t>(достигший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возраста </a:t>
            </a:r>
            <a:r>
              <a:rPr lang="ru-RU" smtClean="0">
                <a:latin typeface="Arial" pitchFamily="34" charset="0"/>
                <a:cs typeface="Arial" pitchFamily="34" charset="0"/>
              </a:rPr>
              <a:t>18 лет)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его</a:t>
            </a:r>
            <a:r>
              <a:rPr lang="ru-RU" dirty="0">
                <a:latin typeface="Arial" pitchFamily="34" charset="0"/>
                <a:cs typeface="Arial" pitchFamily="34" charset="0"/>
              </a:rPr>
              <a:t> родители (законные представители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если участник ГИА является несовершеннолетним или нетранспортабельным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лица (родственники, представители образовательных организаций и т.п.) могут действовать только при предъявлении документов, подтверждающих их полномочия по представлению интересов участника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ГИА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4896" y="4427826"/>
            <a:ext cx="8779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2. Прохождение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участником ГИА обследования в ПМПК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Информирование участников ГИА / их родителей (законных представителей) о дате, времени, месте и порядке проведения обследования осуществляется ПМПК в день подачи документов.</a:t>
            </a: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Обследование участников ГИА проводится несколькими специалистами ПМПК одновременно.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необходимости ПМПК также может направить участников ГИА на обследование в учреждения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32265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" r="3309"/>
          <a:stretch/>
        </p:blipFill>
        <p:spPr bwMode="auto">
          <a:xfrm>
            <a:off x="1959428" y="416816"/>
            <a:ext cx="5213267" cy="632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59377"/>
            <a:ext cx="7200800" cy="664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ru-RU" sz="850" b="1" dirty="0"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Курганской области</a:t>
            </a:r>
            <a:endParaRPr lang="ru-RU" sz="85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850" b="1" dirty="0">
                <a:latin typeface="Arial" pitchFamily="34" charset="0"/>
                <a:cs typeface="Arial" pitchFamily="34" charset="0"/>
              </a:rPr>
              <a:t>ЗАКЛЮЧЕНИЕ </a:t>
            </a:r>
            <a:endParaRPr lang="ru-RU" sz="85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50" b="1" dirty="0">
                <a:latin typeface="Arial" pitchFamily="34" charset="0"/>
                <a:cs typeface="Arial" pitchFamily="34" charset="0"/>
              </a:rPr>
              <a:t>о создании условий при проведении ГИА</a:t>
            </a:r>
            <a:endParaRPr lang="ru-RU" sz="85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_____________________ от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_______________________</a:t>
            </a:r>
          </a:p>
          <a:p>
            <a:pPr algn="ctr"/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ФИО обучающегося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_________________________________________________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Дата рождения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________________ </a:t>
            </a:r>
            <a:r>
              <a:rPr lang="ru-RU" sz="800" b="1" dirty="0">
                <a:latin typeface="Arial" pitchFamily="34" charset="0"/>
                <a:cs typeface="Arial" pitchFamily="34" charset="0"/>
              </a:rPr>
              <a:t>Обучающийся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_______________ класса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Наименование образовательной организации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________________________________________________________________________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Заключение ПМПК: 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не )нуждается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в создании условий при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проведении: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800" dirty="0" smtClean="0">
                <a:latin typeface="Arial" pitchFamily="34" charset="0"/>
                <a:cs typeface="Arial" pitchFamily="34" charset="0"/>
              </a:rPr>
              <a:t>- при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проведении итогового собеседования, ГИА по образовательной программе основного общего образования (ГИА-9) </a:t>
            </a:r>
          </a:p>
          <a:p>
            <a:pPr lvl="0"/>
            <a:r>
              <a:rPr lang="ru-RU" sz="800" dirty="0" smtClean="0">
                <a:latin typeface="Arial" pitchFamily="34" charset="0"/>
                <a:cs typeface="Arial" pitchFamily="34" charset="0"/>
              </a:rPr>
              <a:t>- при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проведении итогового сочинения (изложения), ГИА по образовательной программе среднего общего образования (ГИА-11)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обучающемуся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ребенку-инвалиду, инвалиду (Справка МСЭ № _________на срок до ______) 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обучающемуся с ОВЗ (Заключение/Путевка ПМПК № ____________ от__________________) 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обучающемуся на дому (Медицинское заключение №___________ от __________________) 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обучающемуся в медицинской организации (Медицинское заключение № _____от _____)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Основание для выбора формы ГИА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: да / нет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Основание для сокращения количества экзаменов до 2-х 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обязательных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(ГИА-9): да / нет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Русский язык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№ вариантов экзаменационных материалов при ГВЭ):___________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Математика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(№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вариантов экзаменационных материалов при ГВЭ): ____________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Требование к оформлению КИМ: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не требуется; 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перевод на шрифт Брайля; 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шрифт, увеличенный до 16-18pt; 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ГВЭ по русскому языку может проводиться в форме диктанта </a:t>
            </a: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Продолжительность экзамена: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требуется; </a:t>
            </a:r>
          </a:p>
          <a:p>
            <a:pPr marL="171450" indent="-171450">
              <a:buFont typeface="Calibri" pitchFamily="34" charset="0"/>
              <a:buChar char="‒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итогового сочинения (изложения) увеличивается на 1,5 часа </a:t>
            </a:r>
          </a:p>
          <a:p>
            <a:pPr marL="171450" indent="-171450">
              <a:buFont typeface="Calibri" pitchFamily="34" charset="0"/>
              <a:buChar char="‒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итогового собеседования увеличивается на 30 минут </a:t>
            </a:r>
          </a:p>
          <a:p>
            <a:pPr marL="171450" indent="-171450">
              <a:buFont typeface="Calibri" pitchFamily="34" charset="0"/>
              <a:buChar char="‒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увеличивается на 1,5 часа; </a:t>
            </a:r>
          </a:p>
          <a:p>
            <a:pPr marL="171450" indent="-171450">
              <a:buFont typeface="Calibri" pitchFamily="34" charset="0"/>
              <a:buChar char="‒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продолжительность ЕГЭ по иностранным языкам (раздел «Говорение») увеличивается на 30 минут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Требование к рабочему месту: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не требуется; 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индивидуальное равномерное освещение не ниже 300 люкс; 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предоставление увеличивающего устройства; 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Ассистент: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не требуется;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помощь в занятии рабочего места в аудитории;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регистрационного бланка (для участника ГИА), бланка ответа №1 и перенос информации с распечатанных бланков участника ГИА в стандартные бланки ответов;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ассистент-</a:t>
            </a:r>
            <a:r>
              <a:rPr lang="ru-RU" sz="800" dirty="0" err="1" smtClean="0">
                <a:latin typeface="Arial" pitchFamily="34" charset="0"/>
                <a:cs typeface="Arial" pitchFamily="34" charset="0"/>
              </a:rPr>
              <a:t>сурдопереводчик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, осуществляет при необходимости жестовый перевод и разъяснение непонятных слов;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помощь в сопровождении (помогает сменить положение в колясках, креслах, лежаках, фиксировать положение тела, ручки в кисти руки, укрепить и поправить протезы и т.п.);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помощь в прочтении текста;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 smtClean="0">
                <a:latin typeface="Arial" pitchFamily="34" charset="0"/>
                <a:cs typeface="Arial" pitchFamily="34" charset="0"/>
              </a:rPr>
              <a:t>вызов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медицинского персонала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Оформление работы: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не требуется;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оформление экзаменационной работы в тетради рельефно-точечным шрифтом;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 err="1">
                <a:latin typeface="Arial" pitchFamily="34" charset="0"/>
                <a:cs typeface="Arial" pitchFamily="34" charset="0"/>
              </a:rPr>
              <a:t>тифлопереводчик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переводит работу и оформляет ее на бланке установленной формы;</a:t>
            </a:r>
          </a:p>
          <a:p>
            <a:pPr marL="171450" indent="-171450">
              <a:buFont typeface="Arial" pitchFamily="34" charset="0"/>
              <a:buChar char="–"/>
            </a:pPr>
            <a:r>
              <a:rPr lang="ru-RU" sz="800" dirty="0">
                <a:latin typeface="Arial" pitchFamily="34" charset="0"/>
                <a:cs typeface="Arial" pitchFamily="34" charset="0"/>
              </a:rPr>
              <a:t>текстовая форма инструкции по заполнению бланков</a:t>
            </a:r>
          </a:p>
          <a:p>
            <a:r>
              <a:rPr lang="ru-RU" sz="800" b="1" dirty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ППЭ: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базе образовательной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организации; на дому; на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базе медицинской организации</a:t>
            </a: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756" y="49318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30120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40466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2636912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09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just"/>
            <a:r>
              <a:rPr lang="ru-RU" b="1" dirty="0" smtClean="0"/>
              <a:t>    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ПМПК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выявление детей и подростков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ограничениями в психофизическом развитии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на дому и (или) в медицинских организациях, проведение 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комплексного диагностического обследования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рекомендаций, направленных на определение специальных условий для получения ими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условиях обучения на дому и (или) медицинских организаций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Задачи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ПМПК: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2790" y="2857004"/>
            <a:ext cx="5544616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комплексного психолого-медико-педагогического обследования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4869160"/>
            <a:ext cx="5544616" cy="1584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определение оптимального образовательного маршрута, специальных условий образования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788803" y="4221088"/>
            <a:ext cx="1259361" cy="8640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05603" cy="60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15239"/>
            <a:ext cx="8272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лиц, обучающихся на дому или медицинских организациях, имеющих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недостатки физического и (или) психологического развития,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 данной категории,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проживающих 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комиссии» </a:t>
            </a:r>
            <a:endParaRPr lang="ru-RU" sz="1600" dirty="0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5535" y="255773"/>
            <a:ext cx="8272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631" y="6021288"/>
            <a:ext cx="845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п. 16 ст. 2 Федерального закона от 29 декабря 2012 г. № 273-ФЗ </a:t>
            </a:r>
          </a:p>
          <a:p>
            <a:pPr algn="ctr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образовании в Российской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Федерации»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783053"/>
            <a:ext cx="2304256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Обучающийся с ограниченными возможностями здоровья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4801" y="701974"/>
            <a:ext cx="511256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63888" y="1755638"/>
            <a:ext cx="511256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имеющее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недостатки в физическом и (или) психологическом развитии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2817417"/>
            <a:ext cx="511256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подтвержденные психолого-медико-педагогической комиссией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88724" y="3898701"/>
            <a:ext cx="511256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препятствующие получению образования без создания специальных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условий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" name="Соединительная линия уступом 6"/>
          <p:cNvCxnSpPr>
            <a:stCxn id="2" idx="3"/>
            <a:endCxn id="3" idx="1"/>
          </p:cNvCxnSpPr>
          <p:nvPr/>
        </p:nvCxnSpPr>
        <p:spPr>
          <a:xfrm flipV="1">
            <a:off x="2771800" y="1062014"/>
            <a:ext cx="783001" cy="1657143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" idx="3"/>
            <a:endCxn id="24" idx="1"/>
          </p:cNvCxnSpPr>
          <p:nvPr/>
        </p:nvCxnSpPr>
        <p:spPr>
          <a:xfrm flipV="1">
            <a:off x="2771800" y="2115678"/>
            <a:ext cx="792088" cy="603479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2" idx="3"/>
            <a:endCxn id="25" idx="1"/>
          </p:cNvCxnSpPr>
          <p:nvPr/>
        </p:nvCxnSpPr>
        <p:spPr>
          <a:xfrm>
            <a:off x="2771800" y="2719157"/>
            <a:ext cx="792088" cy="458300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2" idx="3"/>
            <a:endCxn id="26" idx="1"/>
          </p:cNvCxnSpPr>
          <p:nvPr/>
        </p:nvCxnSpPr>
        <p:spPr>
          <a:xfrm>
            <a:off x="2771800" y="2719157"/>
            <a:ext cx="816924" cy="1539584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st.depositphotos.com/1060916/1973/i/950/depositphotos_19730731-stock-photo-3d-person-teamwork-with-puzzle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0" t="9192" r="11444" b="9496"/>
          <a:stretch/>
        </p:blipFill>
        <p:spPr bwMode="auto">
          <a:xfrm>
            <a:off x="705411" y="3905489"/>
            <a:ext cx="1828522" cy="186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mota.ru/upload/wallpapers/2010/07/02/18/05/21343/mota_ru_0020701-previe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3" t="-918" r="14229"/>
          <a:stretch/>
        </p:blipFill>
        <p:spPr bwMode="auto">
          <a:xfrm>
            <a:off x="30937" y="4684427"/>
            <a:ext cx="1942543" cy="208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141491" y="3861048"/>
            <a:ext cx="6048672" cy="7862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тяжелыми нарушениями речи, первичным дефектом которых является недоразвитие речи, задержка речевого развития, отсутствие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речи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1491" y="3284984"/>
            <a:ext cx="6070301" cy="447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опорно-двигательного аппарата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39951" y="1272246"/>
            <a:ext cx="604867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задержкой психического развития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07504" y="6309320"/>
            <a:ext cx="6081119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интеллектуального развития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02097" y="4797152"/>
            <a:ext cx="6048673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эмоционально-волевой сферы (дети с расстройством аутистического спектра)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57812" y="5517232"/>
            <a:ext cx="6058126" cy="6120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комплексными (сложными) нарушениями развития, у кото­рых сочетаются два и более первичных нарушения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30676" y="1923176"/>
            <a:ext cx="6070301" cy="4977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слуха (глухие и слабослышащие)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нарушено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слуховое вос­приятие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91283" y="2564904"/>
            <a:ext cx="6070302" cy="573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нарушениями зрения (слепые, слабовидящие), страдает зрительное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восприятие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3903" y="271907"/>
            <a:ext cx="5240509" cy="7200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Обучающийся с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Соединительная линия уступом 17"/>
          <p:cNvCxnSpPr>
            <a:stCxn id="3" idx="1"/>
            <a:endCxn id="13" idx="1"/>
          </p:cNvCxnSpPr>
          <p:nvPr/>
        </p:nvCxnSpPr>
        <p:spPr>
          <a:xfrm rot="10800000" flipV="1">
            <a:off x="2107505" y="631946"/>
            <a:ext cx="66399" cy="5893397"/>
          </a:xfrm>
          <a:prstGeom prst="bentConnector3">
            <a:avLst>
              <a:gd name="adj1" fmla="val 102075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1"/>
          </p:cNvCxnSpPr>
          <p:nvPr/>
        </p:nvCxnSpPr>
        <p:spPr>
          <a:xfrm flipH="1">
            <a:off x="1475656" y="1524274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511366" y="4254164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477196" y="3508506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477196" y="2851565"/>
            <a:ext cx="6357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477196" y="2151869"/>
            <a:ext cx="6642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4" idx="1"/>
          </p:cNvCxnSpPr>
          <p:nvPr/>
        </p:nvCxnSpPr>
        <p:spPr>
          <a:xfrm flipH="1">
            <a:off x="1511366" y="5085184"/>
            <a:ext cx="5907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5" idx="1"/>
          </p:cNvCxnSpPr>
          <p:nvPr/>
        </p:nvCxnSpPr>
        <p:spPr>
          <a:xfrm flipH="1">
            <a:off x="1511366" y="5823266"/>
            <a:ext cx="5464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187" y="62068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2925" algn="just"/>
            <a:r>
              <a:rPr lang="ru-RU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категории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детей-инвалидов</a:t>
            </a:r>
            <a:r>
              <a:rPr lang="ru-RU" dirty="0">
                <a:latin typeface="Arial" pitchFamily="34" charset="0"/>
                <a:cs typeface="Arial" pitchFamily="34" charset="0"/>
              </a:rPr>
              <a:t> относятся дети до 18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лет, имеющие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значительные ограничения жизнедеятельности,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приводящие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 социальной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вследствие нарушения развития и роста ребёнка, способностей к самообслуживанию, передвижению, ориентации, контроля за своим поведением, обучению, общению, трудовой деятельности в будущем.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indent="542925"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Инвалидность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устанавливается федеральными учреждениями медико-социальной экспертизы. Обучающийся с ОВЗ может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иметь и не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иметь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инвалидности,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ребенок-инвалид может иметь статус «Ребенок-инвалид с ОВЗ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42925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Направление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ПМПК по проведению комплексного обследования детей-инвалидов -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оказание федеральным учреждениям медико-социальной экспертизы содействия в разработке индивидуальной программы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реабилитации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ребенка-инвалида, в том числе обучающегося на дому или медицинской организации</a:t>
            </a:r>
          </a:p>
          <a:p>
            <a:pPr algn="just"/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Министерства труда РФ от 10 декабря 2013 г.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№ 723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«Об организации работы по межведомственному взаимодействию федеральных государственных учреждений медико-социальной экспертизы с психолого-медико-педагогическими комиссиями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Российской Федерации от 20 сентября 2013 г. № 1082 «Об утверждении положения о психолого-медико-педагогической комиссии»</a:t>
            </a:r>
          </a:p>
          <a:p>
            <a:pPr algn="just"/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психолого-медико-педагогического консилиума образовательной организации или специалиста (специалистов), осуществляющего психолого-медико-педагогическое 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endParaRPr lang="ru-RU" sz="1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результаты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самостоятельной продуктивной деятельности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auto.today/media/res/6/8/7/6/3/68763.pw6sfo.128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5" t="1857" r="14121"/>
          <a:stretch/>
        </p:blipFill>
        <p:spPr bwMode="auto">
          <a:xfrm>
            <a:off x="6662108" y="5403166"/>
            <a:ext cx="2158363" cy="144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53" y="13878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itchFamily="34" charset="0"/>
              <a:buChar char="–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г. Шадринск,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itchFamily="34" charset="0"/>
              <a:buChar char="–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ИПРА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285750" lvl="0" indent="-285750" algn="just">
              <a:buFont typeface="Arial" pitchFamily="34" charset="0"/>
              <a:buChar char="–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285750" lvl="0" indent="-285750" algn="just">
              <a:buFont typeface="Arial" pitchFamily="34" charset="0"/>
              <a:buChar char="–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285750" indent="-285750" algn="just">
              <a:buFont typeface="Arial" pitchFamily="34" charset="0"/>
              <a:buChar char="–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8" y="188640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spagolod.ru/wp-content/uploads/man-checklis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378" y="5457606"/>
            <a:ext cx="1502445" cy="133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2139</Words>
  <Application>Microsoft Office PowerPoint</Application>
  <PresentationFormat>Экран (4:3)</PresentationFormat>
  <Paragraphs>294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Формы проведения комплексного обследования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33</cp:revision>
  <cp:lastPrinted>2022-09-26T08:12:52Z</cp:lastPrinted>
  <dcterms:created xsi:type="dcterms:W3CDTF">2022-09-09T03:33:05Z</dcterms:created>
  <dcterms:modified xsi:type="dcterms:W3CDTF">2022-09-28T08:08:51Z</dcterms:modified>
</cp:coreProperties>
</file>