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674F8-42DA-4AE5-A64E-7E06470E12F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EDB6-AEC6-4AE5-9F62-EB867BF8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74F8-42DA-4AE5-A64E-7E06470E12FB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EDB6-AEC6-4AE5-9F62-EB867BF8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915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3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75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47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867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0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2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3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0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Региональная психологическая служба</dc:creator>
  <cp:lastModifiedBy>Региональная психологическая служба</cp:lastModifiedBy>
  <cp:revision>1</cp:revision>
  <dcterms:created xsi:type="dcterms:W3CDTF">2019-02-01T08:33:45Z</dcterms:created>
  <dcterms:modified xsi:type="dcterms:W3CDTF">2019-02-01T08:33:45Z</dcterms:modified>
</cp:coreProperties>
</file>