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8" r:id="rId11"/>
    <p:sldId id="269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23" autoAdjust="0"/>
    <p:restoredTop sz="94660"/>
  </p:normalViewPr>
  <p:slideViewPr>
    <p:cSldViewPr snapToGrid="0">
      <p:cViewPr varScale="1">
        <p:scale>
          <a:sx n="82" d="100"/>
          <a:sy n="82" d="100"/>
        </p:scale>
        <p:origin x="-84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B77F7-55BF-4967-9216-0F5CA186F683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42A1D-483A-4F90-B476-D2FDBC05C2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5877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AF1E-6E62-4C1A-9363-EA0A42D81E01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FEEC-4BE1-4EA8-BB3A-DAD86DE35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559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AF1E-6E62-4C1A-9363-EA0A42D81E01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FEEC-4BE1-4EA8-BB3A-DAD86DE35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52132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AF1E-6E62-4C1A-9363-EA0A42D81E01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FEEC-4BE1-4EA8-BB3A-DAD86DE35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55221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AF1E-6E62-4C1A-9363-EA0A42D81E01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FEEC-4BE1-4EA8-BB3A-DAD86DE35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67439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AF1E-6E62-4C1A-9363-EA0A42D81E01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FEEC-4BE1-4EA8-BB3A-DAD86DE35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3710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AF1E-6E62-4C1A-9363-EA0A42D81E01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FEEC-4BE1-4EA8-BB3A-DAD86DE35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06114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AF1E-6E62-4C1A-9363-EA0A42D81E01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FEEC-4BE1-4EA8-BB3A-DAD86DE35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029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AF1E-6E62-4C1A-9363-EA0A42D81E01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FEEC-4BE1-4EA8-BB3A-DAD86DE35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7391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AF1E-6E62-4C1A-9363-EA0A42D81E01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FEEC-4BE1-4EA8-BB3A-DAD86DE35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811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AF1E-6E62-4C1A-9363-EA0A42D81E01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FEEC-4BE1-4EA8-BB3A-DAD86DE35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5581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FAF1E-6E62-4C1A-9363-EA0A42D81E01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2FEEC-4BE1-4EA8-BB3A-DAD86DE35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462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FAF1E-6E62-4C1A-9363-EA0A42D81E01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FEEC-4BE1-4EA8-BB3A-DAD86DE35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759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27517" y="587705"/>
            <a:ext cx="9144000" cy="1007733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Департамент образования и науки Курганской области</a:t>
            </a:r>
            <a:b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ГБУ «Центр помощи детям»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2919" y="2187306"/>
            <a:ext cx="8600536" cy="1116611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раннего детского аутизма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260350"/>
            <a:ext cx="1327150" cy="133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 descr="аутизм психосоматика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1525" y="3493698"/>
            <a:ext cx="4594105" cy="275182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7962182" y="5296619"/>
            <a:ext cx="35109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Учитель-дефектолог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Атурова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Т.А.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 психолог Ермилова Е.В.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2320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социального общения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Нарушение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взаимодействия (социально-эмоциональной взаимности)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Нарушение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невербальных форм поведения для социального взаимодействия (аномалии зрительного контакта, языка тела или дефицитов понимания и использования невербальной коммуникации до полного отсутствия выражения лица)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Нарушения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установления и поддержания социальных взаимоотношений и адаптации поведения к социальному контексту (трудности в играх с использованием воображения, отсутствие интереса к сверстникам)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260350"/>
            <a:ext cx="1327150" cy="133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12228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46430" y="365125"/>
            <a:ext cx="8807370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ограниченных интересов и повторяющихся форм поведения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Стереотипные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повторяющиеся движения, речь и (или) использование предметов (выстраивание игрушек, опрокидывание предметов,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эхолалии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Ритуализированные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поведения, неприятие перемен</a:t>
            </a:r>
          </a:p>
          <a:p>
            <a:pPr marL="0" indent="0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Крайне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ограниченные и фиксированные интересы</a:t>
            </a:r>
          </a:p>
          <a:p>
            <a:pPr marL="0" indent="0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Избыточная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недостаточная реакция на сенсорные стимулы, необычные сенсорные интересы </a:t>
            </a:r>
          </a:p>
          <a:p>
            <a:pPr marL="0" indent="0">
              <a:buNone/>
            </a:pP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!!! Не менее 2 признаков</a:t>
            </a:r>
          </a:p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 повторяться 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3-х месяцев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снижает качество жизни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семьи</a:t>
            </a: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Можем заподозрить аутизм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260350"/>
            <a:ext cx="1443058" cy="133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437877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54138" y="2734540"/>
            <a:ext cx="7797460" cy="11705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260350"/>
            <a:ext cx="1327150" cy="133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48151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7917" y="413238"/>
            <a:ext cx="7901354" cy="1230925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диагностики раннего детского аутизма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5738" y="1863970"/>
            <a:ext cx="9144000" cy="4756638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присутствие родителей;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ясный порядок и структура действий;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ограниченный спектр средовых раздражителей;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использование знакомого материала;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применение материалов с высоким побуждающим характером;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предупреждение опасностей;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ясная и однозначная коммуникация, при необходимости с использованием дополнительных коммуникативных средств (предметы, фотографии или рисунки, пиктограммы, жесты);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применение материальных усилителей в зависимости от потребностей (любимые еда, питье, предмет)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260350"/>
            <a:ext cx="1327150" cy="133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5361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53661" y="342900"/>
            <a:ext cx="9144000" cy="1046285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раннего детского аутизма включает три этапа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1340" y="2289827"/>
            <a:ext cx="9144000" cy="3423016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этап – скрининг</a:t>
            </a:r>
          </a:p>
          <a:p>
            <a:pPr algn="l"/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этап - дифференциальная диагностика</a:t>
            </a:r>
          </a:p>
          <a:p>
            <a:pPr algn="l"/>
            <a:endParaRPr lang="ru-RU" sz="3200" dirty="0" smtClean="0"/>
          </a:p>
          <a:p>
            <a:pPr algn="l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ретий этап - диагностика развития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260350"/>
            <a:ext cx="1327150" cy="133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89448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70318" y="163903"/>
            <a:ext cx="9144000" cy="162176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М-CHAT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Шкала для 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раннего распознавания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аутизма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32627" y="2536167"/>
            <a:ext cx="9144000" cy="1475116"/>
          </a:xfrm>
        </p:spPr>
        <p:txBody>
          <a:bodyPr/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Главная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использования M-CHAT – выявление риска наличия аутизма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ребенка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Стереотипные игры при аутизм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38755" y="4019911"/>
            <a:ext cx="4157932" cy="239814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260350"/>
            <a:ext cx="1327150" cy="133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56043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995" y="517584"/>
            <a:ext cx="8186468" cy="698739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«Красные флажки» аутизма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60782677"/>
              </p:ext>
            </p:extLst>
          </p:nvPr>
        </p:nvGraphicFramePr>
        <p:xfrm>
          <a:off x="2372264" y="1423358"/>
          <a:ext cx="6305910" cy="5001076"/>
        </p:xfrm>
        <a:graphic>
          <a:graphicData uri="http://schemas.openxmlformats.org/drawingml/2006/table">
            <a:tbl>
              <a:tblPr firstRow="1" firstCol="1" bandRow="1"/>
              <a:tblGrid>
                <a:gridCol w="646981"/>
                <a:gridCol w="3217653"/>
                <a:gridCol w="1337094"/>
                <a:gridCol w="1104182"/>
              </a:tblGrid>
              <a:tr h="1089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 улыбается или редко улыбается в ответ на улыбку в возрасте 6 месяцев и более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 подражает звукам, улыбке, мимике в возрасте от 9 месяцев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 использует указательный жест в возрасте от 12 месяцев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ет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 реагирует или редко реагирует на имя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4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Отсутствие слов в возрасте 16 месяцев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Отсутствие осмысленных фраз из 2 слов в возрасте 24 месяцев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31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Потеря лепета, речи, социальных навыков в любом детском возрасте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ет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260350"/>
            <a:ext cx="1327150" cy="133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92722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25592" y="526209"/>
            <a:ext cx="9144000" cy="655609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аутизма у детей младше 1 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656271"/>
            <a:ext cx="9144000" cy="4632386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интереса к </a:t>
            </a:r>
            <a:r>
              <a:rPr lang="ru-RU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 </a:t>
            </a:r>
            <a:endParaRPr lang="ru-RU" sz="7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 смотрит </a:t>
            </a:r>
            <a:r>
              <a:rPr lang="ru-RU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глаза, не </a:t>
            </a:r>
            <a:r>
              <a:rPr lang="ru-RU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улыбается</a:t>
            </a:r>
            <a:endParaRPr lang="ru-RU" sz="7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всегда реагирует на </a:t>
            </a:r>
            <a:r>
              <a:rPr lang="ru-RU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звуки </a:t>
            </a:r>
            <a:endParaRPr lang="ru-RU" sz="7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реагирует на свое имя, не поворачивается, чтобы увидеть, откуда идет </a:t>
            </a:r>
            <a:r>
              <a:rPr lang="ru-RU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звук</a:t>
            </a:r>
          </a:p>
          <a:p>
            <a:pPr algn="just"/>
            <a:r>
              <a:rPr lang="ru-RU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нравится, когда его обнимают или </a:t>
            </a:r>
            <a:r>
              <a:rPr lang="ru-RU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трогают</a:t>
            </a:r>
            <a:endParaRPr lang="ru-RU" sz="7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интереса к типичным детским </a:t>
            </a:r>
            <a:r>
              <a:rPr lang="ru-RU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играм</a:t>
            </a:r>
            <a:endParaRPr lang="ru-RU" sz="7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лепечет и не показывает других ранних признаков </a:t>
            </a:r>
            <a:r>
              <a:rPr lang="ru-RU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разговоров</a:t>
            </a:r>
            <a:endParaRPr lang="ru-RU" sz="7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 использует </a:t>
            </a:r>
            <a:r>
              <a:rPr lang="ru-RU" sz="7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жестов, как способ </a:t>
            </a:r>
            <a:r>
              <a:rPr lang="ru-RU" sz="7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</a:t>
            </a:r>
            <a:endParaRPr lang="ru-RU" sz="7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260350"/>
            <a:ext cx="1327150" cy="133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11563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15041" y="621101"/>
            <a:ext cx="9144000" cy="785003"/>
          </a:xfrm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аутизма у малышей до 2 лет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11525" y="1876754"/>
            <a:ext cx="9785230" cy="427388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жестов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качает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головой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указывает на то, что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хочет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указывает объекты, чтобы проявить интерес к окружающему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миру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 одиночные слова в возрасте 16 месяцев или двухсловных фраз в возрасте 24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потерял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словесные или социальные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проблемы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ходьбой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260350"/>
            <a:ext cx="1327150" cy="133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25437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аутизма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3-летнего возраста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4849" y="1664898"/>
            <a:ext cx="10515600" cy="4581076"/>
          </a:xfrm>
        </p:spPr>
        <p:txBody>
          <a:bodyPr/>
          <a:lstStyle/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отвечает на имя;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избегает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зрительного контакта;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предпочитает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играть в одиночку;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любит или избегает физического контакта с другими людьми;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не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заинтересован или не знает, как подружиться;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испытывает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трудности с выражением или разговором о чувствах, с трудом понимает чужие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260350"/>
            <a:ext cx="1327150" cy="133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079946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00332"/>
            <a:ext cx="10515600" cy="92302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Признаки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аутизма у 4-летнего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повторяющиеся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строит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игрушки или другие объекты в определенной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расстраивается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из-за небольших изменений в повседневной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играет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игрушками одинаково каждый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любит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определенные части предметов (часто колеса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имеет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навязчивые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повторяет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определенные процедуры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циклично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950" y="260350"/>
            <a:ext cx="1327150" cy="133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866665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629</Words>
  <Application>Microsoft Office PowerPoint</Application>
  <PresentationFormat>Произвольный</PresentationFormat>
  <Paragraphs>95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Департамент образования и науки Курганской области ГБУ «Центр помощи детям»</vt:lpstr>
      <vt:lpstr>Методы диагностики раннего детского аутизма</vt:lpstr>
      <vt:lpstr>Диагностика раннего детского аутизма включает три этапа</vt:lpstr>
      <vt:lpstr>М-CHAT - Шкала для  раннего распознавания аутизма</vt:lpstr>
      <vt:lpstr>«Красные флажки» аутизма </vt:lpstr>
      <vt:lpstr>Признаки аутизма у детей младше 1 года</vt:lpstr>
      <vt:lpstr>Признаки аутизма у малышей до 2 лет</vt:lpstr>
      <vt:lpstr>              Признаки аутизма у детей 3-летнего возраста</vt:lpstr>
      <vt:lpstr> Признаки аутизма у 4-летнего ребенка</vt:lpstr>
      <vt:lpstr>В области социального общения </vt:lpstr>
      <vt:lpstr>В области ограниченных интересов и повторяющихся форм поведения 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диагностики раннего детского аутизма</dc:title>
  <dc:creator>Пользователь</dc:creator>
  <cp:lastModifiedBy>user</cp:lastModifiedBy>
  <cp:revision>19</cp:revision>
  <dcterms:created xsi:type="dcterms:W3CDTF">2023-02-26T05:55:51Z</dcterms:created>
  <dcterms:modified xsi:type="dcterms:W3CDTF">2023-06-08T09:02:32Z</dcterms:modified>
</cp:coreProperties>
</file>