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B77F7-55BF-4967-9216-0F5CA186F683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42A1D-483A-4F90-B476-D2FDBC05C2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87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5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213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52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43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7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611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29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39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11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58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62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AF1E-6E62-4C1A-9363-EA0A42D81E01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FEEC-4BE1-4EA8-BB3A-DAD86DE35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759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7517" y="587705"/>
            <a:ext cx="9144000" cy="100773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и науки Курганской области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ГБУ «Центр помощи детям»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2919" y="2187306"/>
            <a:ext cx="8600536" cy="111661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раннего детского аутизма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аутизм психосоматик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5" y="3493698"/>
            <a:ext cx="4594105" cy="27518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962182" y="5296619"/>
            <a:ext cx="351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Атурова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 психолог Ермилова Е.В.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320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социального общения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взаимодействия (социально-эмоциональной взаимности)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невербальных форм поведения для социального взаимодействия (аномалии зрительного контакта, языка тела или дефицитов понимания и использования невербальной коммуникации до полного отсутствия выражения лица)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Нарушения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и поддержания социальных взаимоотношений и адаптации поведения к социальному контексту (трудности в играх с использованием воображения, отсутствие интереса к сверстникам)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222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430" y="365125"/>
            <a:ext cx="880737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ограниченных интересов и повторяющихся форм поведения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Стереотипные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повторяющиеся движения, речь и (или) использование предметов (выстраивание игрушек, опрокидывание предметов,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эхолалии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Ритуализированные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поведения, неприятие перемен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Крайне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ограниченные и фиксированные интересы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Избыточная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недостаточная реакция на сенсорные стимулы, необычные сенсорные интересы 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 Не менее 2 признаков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повторяться 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месяцев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снижает качество жизни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Можем заподозрить аутизм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443058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378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4138" y="2734540"/>
            <a:ext cx="7797460" cy="117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815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7917" y="413238"/>
            <a:ext cx="7901354" cy="12309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диагностики раннего детского аутизма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5738" y="1863970"/>
            <a:ext cx="9144000" cy="47566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присутствие родителей;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ясный порядок и структура действий;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ограниченный спектр средовых раздражителей;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использование знакомого материала;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применение материалов с высоким побуждающим характером;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предупреждение опасностей;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ясная и однозначная коммуникация, при необходимости с использованием дополнительных коммуникативных средств (предметы, фотографии или рисунки, пиктограммы, жесты);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применение материальных усилителей в зависимости от потребностей (любимые еда, питье, предмет)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361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3661" y="342900"/>
            <a:ext cx="9144000" cy="104628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раннего детского аутизма включает три этапа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1340" y="2289827"/>
            <a:ext cx="9144000" cy="342301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 – скрининг</a:t>
            </a:r>
          </a:p>
          <a:p>
            <a:pPr algn="l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- дифференциальная диагностика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ретий этап - диагностика развития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944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0318" y="163903"/>
            <a:ext cx="9144000" cy="162176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М-CHAT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Шкала для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распознавания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аутизма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2627" y="2536167"/>
            <a:ext cx="9144000" cy="1475116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Главная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M-CHAT – выявление риска наличия аутизма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Стереотипные игры при аутизм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8755" y="4019911"/>
            <a:ext cx="4157932" cy="2398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604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995" y="517584"/>
            <a:ext cx="8186468" cy="69873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«Красные флажки» аутизма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0782677"/>
              </p:ext>
            </p:extLst>
          </p:nvPr>
        </p:nvGraphicFramePr>
        <p:xfrm>
          <a:off x="2372264" y="1423358"/>
          <a:ext cx="6305910" cy="5001076"/>
        </p:xfrm>
        <a:graphic>
          <a:graphicData uri="http://schemas.openxmlformats.org/drawingml/2006/table">
            <a:tbl>
              <a:tblPr firstRow="1" firstCol="1" bandRow="1"/>
              <a:tblGrid>
                <a:gridCol w="646981"/>
                <a:gridCol w="3217653"/>
                <a:gridCol w="1337094"/>
                <a:gridCol w="1104182"/>
              </a:tblGrid>
              <a:tr h="108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улыбается или редко улыбается в ответ на улыбку в возрасте 6 месяцев и 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подражает звукам, улыбке, мимике в возрасте от 9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использует указательный жест в возрасте от 12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ет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реагирует или редко реагирует на имя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Отсутствие слов в возрасте 16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Отсутствие осмысленных фраз из 2 слов в возрасте 24 месяцев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Потеря лепета, речи, социальных навыков в любом детском возрасте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ет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272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5592" y="526209"/>
            <a:ext cx="9144000" cy="65560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аутизма у детей младше 1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56271"/>
            <a:ext cx="9144000" cy="463238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интереса к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 </a:t>
            </a: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смотрит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глаза, не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улыбается</a:t>
            </a: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реагирует на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</a:t>
            </a: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реагирует на свое имя, не поворачивается, чтобы увидеть, откуда идет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</a:t>
            </a:r>
          </a:p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нравится, когда его обнимают или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трогают</a:t>
            </a: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интереса к типичным детским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играм</a:t>
            </a: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лепечет и не показывает других ранних признаков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разговоров</a:t>
            </a: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использует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жестов, как способ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156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5041" y="621101"/>
            <a:ext cx="9144000" cy="78500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аутизма у малышей до 2 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525" y="1876754"/>
            <a:ext cx="9785230" cy="42738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качает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на то, что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объекты, чтобы проявить интерес к окружающему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миру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одиночные слова в возрасте 16 месяцев или двухсловных фраз в возрасте 24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потерял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или социальные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проблемы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ходьбой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543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аутизма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3-летнего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4849" y="1664898"/>
            <a:ext cx="10515600" cy="4581076"/>
          </a:xfrm>
        </p:spPr>
        <p:txBody>
          <a:bodyPr/>
          <a:lstStyle/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на имя;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избегает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зрительного контакта;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предпочитает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в одиночку;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или избегает физического контакта с другими людьми;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 или не знает, как подружиться;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испытывает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с выражением или разговором о чувствах, с трудом понимает чужие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7994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332"/>
            <a:ext cx="10515600" cy="92302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аутизма у 4-летнего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повторяющиеся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или другие объекты в определенной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расстраивается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небольших изменений в повседневной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играет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игрушками одинаково каждый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любит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части предметов (часто колеса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имеет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навязчивые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повторяет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процедуры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циклично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32715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6666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629</Words>
  <Application>Microsoft Office PowerPoint</Application>
  <PresentationFormat>Произвольный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Департамент образования и науки Курганской области ГБУ «Центр помощи детям»</vt:lpstr>
      <vt:lpstr>Методы диагностики раннего детского аутизма</vt:lpstr>
      <vt:lpstr>Диагностика раннего детского аутизма включает три этапа</vt:lpstr>
      <vt:lpstr>М-CHAT - Шкала для  раннего распознавания аутизма</vt:lpstr>
      <vt:lpstr>«Красные флажки» аутизма </vt:lpstr>
      <vt:lpstr>Признаки аутизма у детей младше 1 года</vt:lpstr>
      <vt:lpstr>Признаки аутизма у малышей до 2 лет</vt:lpstr>
      <vt:lpstr>              Признаки аутизма у детей 3-летнего возраста</vt:lpstr>
      <vt:lpstr> Признаки аутизма у 4-летнего ребенка</vt:lpstr>
      <vt:lpstr>В области социального общения </vt:lpstr>
      <vt:lpstr>В области ограниченных интересов и повторяющихся форм поведения 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диагностики раннего детского аутизма</dc:title>
  <dc:creator>Пользователь</dc:creator>
  <cp:lastModifiedBy>user</cp:lastModifiedBy>
  <cp:revision>19</cp:revision>
  <dcterms:created xsi:type="dcterms:W3CDTF">2023-02-26T05:55:51Z</dcterms:created>
  <dcterms:modified xsi:type="dcterms:W3CDTF">2023-06-08T09:02:32Z</dcterms:modified>
</cp:coreProperties>
</file>