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59" r:id="rId6"/>
    <p:sldId id="275" r:id="rId7"/>
    <p:sldId id="276" r:id="rId8"/>
    <p:sldId id="277" r:id="rId9"/>
    <p:sldId id="258" r:id="rId10"/>
    <p:sldId id="294" r:id="rId11"/>
    <p:sldId id="286" r:id="rId12"/>
    <p:sldId id="291" r:id="rId13"/>
    <p:sldId id="288" r:id="rId14"/>
    <p:sldId id="289" r:id="rId15"/>
    <p:sldId id="290" r:id="rId16"/>
    <p:sldId id="266" r:id="rId17"/>
    <p:sldId id="293" r:id="rId18"/>
    <p:sldId id="269" r:id="rId19"/>
    <p:sldId id="284" r:id="rId20"/>
    <p:sldId id="283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20E0F-C44D-46A1-BF2A-5087CA758A2C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04FC-21A3-437B-8159-CCD827B5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704FC-21A3-437B-8159-CCD827B52AD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«Ромашка»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Метафорические ассоциативные карты как инструмент  в работе педагога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педагог-психолог Попова И.А.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Варгаши, 2022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Приёмы и техники работы с МАК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Составление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 социальной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Дорисовка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Сопровождение изменений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Представление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 с разных точек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Строительство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22672" cy="19399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популярные колоды метафорических ассоциативных карт: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28868"/>
            <a:ext cx="7422672" cy="38195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«Персона /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Persona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– набор карт с лицами людей, отражающим разные эмоции и состояния;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Экко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Ecco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– раскрытие творческого потенциала;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Коуп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Cope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– работа с душевными травмами;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«Сага /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Saga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–развитие воображения и творческого потенциала;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«Морена /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Morena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помогает увидеть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ресурс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143800" cy="8572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к картам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42918"/>
            <a:ext cx="7358114" cy="56054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1.  Что вы видите на этой карте? Что здесь происходит?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2.  Что вы чувствуете, глядя на карту? Какие мысли, эмоции возникают?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*3.  Что на карте привлекает ваше внимание? Почему?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*4.  Что на карте не нравится? Почему?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*5.  Видите ли вы себя на этой картинке? Это может быть один из персонажей, неодушевленный предмет, цвет или же вы остаетесь сторонним наблюдателем.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*6.  Как себя чувствует тот или иной персонаж на карте? Что он хочет сделать? Персонаж может быть неодушевленным, например, дерево или игрушка.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*7.  Что мог бы рассказать, посоветовать персонаж?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 8.  Как дальше будут развиваться события на картинке?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*9.  Что эта карта говорит о вас? О вашей ситуации?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*10. Что на картинке есть, а вы не заметили?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11. Какие выводы вы можете для себя сделать?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 «Дерево»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кий сад\Desktop\мои мак\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57298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 «Всё в твоих руках»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тский сад\Desktop\мои мак\15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95365"/>
            <a:ext cx="3786214" cy="5048285"/>
          </a:xfrm>
          <a:prstGeom prst="rect">
            <a:avLst/>
          </a:prstGeom>
          <a:noFill/>
        </p:spPr>
      </p:pic>
      <p:pic>
        <p:nvPicPr>
          <p:cNvPr id="2051" name="Picture 3" descr="C:\Users\детский сад\Desktop\мои мак\1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3786214" cy="504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 «Про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тебя.Метафора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женской идентичности»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тский сад\Desktop\мои мак\15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3687780" cy="4917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ий сад\Desktop\картинки для презентации\aVNnfgj2V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4918753" cy="3277120"/>
          </a:xfrm>
          <a:prstGeom prst="rect">
            <a:avLst/>
          </a:prstGeom>
          <a:noFill/>
        </p:spPr>
      </p:pic>
      <p:pic>
        <p:nvPicPr>
          <p:cNvPr id="1027" name="Picture 3" descr="C:\Users\детский сад\Desktop\картинки для презентации\origin_0_cad726418645cf2c5bd14aca56c99a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4" y="3571876"/>
            <a:ext cx="584199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  «Роботы»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комплект «Роботы» входят два идентичных набора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метафорических карт (84 цветных и 84 черно-белых),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из которых включает в себя три вида изображений: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головы (28 карт), туловища (28 карт) и ног (28 карт).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методическом пособии описана специфика этого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комплекта, основные принципы, цели и способы работы с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картами, приведены случаи из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Изображения отдельных частей тела совмещаются друг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другом так что можно создать «робота» из любых карт, все равно получится целостная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картинка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тский сад\Desktop\картинки для презентации\slide-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377" y="285728"/>
            <a:ext cx="7877174" cy="590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МАК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1. Карты очень быстро проявляют актуальность.</a:t>
            </a:r>
          </a:p>
          <a:p>
            <a:pPr algn="just"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Работа с картами – очень </a:t>
            </a:r>
            <a:r>
              <a:rPr lang="ru-RU" alt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экологична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3. Карты как любая проективная методика замечательным образом отражают динамику внутренних процессов.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4.Карты воспринимаются как игра, а игровой формат снижает напряжение и тревожность.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Способствуют   установлению контакта.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Опираясь на карту, человеку легче рассказать о своих эмоциях и переживаниях.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Метафорические Ассоциативные карты подходят для работы как с детьми, так и со взрослыми.</a:t>
            </a:r>
          </a:p>
          <a:p>
            <a:pPr marL="539496" indent="-4572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. МАК развивают эмоциональный интеллект ребенка.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Используя МАК в работе с родителями можно увидеть  истинные мотивы поведения родителя в тех или иных ситуациях; понять самим и помочь родителям осознать причины неудач в воспитании детей.</a:t>
            </a:r>
          </a:p>
          <a:p>
            <a:pPr marL="539496" indent="-457200" algn="just">
              <a:buAutoNum type="arabicPeriod" startAt="8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500990" cy="301148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(сокращённо МАК) 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набор картинок величиной с игральную карту или открытку, изображающих людей, их взаимодействия, жизненные ситуации, пейзажи, животных, предметы быта, абстрактные картины.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428868"/>
            <a:ext cx="7143800" cy="3819532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ДВЕРЬ во внутренний мир человека;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МОСТИК между разными частями одной личности или разными личностями;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ДОРОГА к своему 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ОКНО, позволяющее заглянуть в душу другого человека или выглянуть из привычной реальности;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КНИГА историй о самом себе и о себе в мире людей;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ЗЕРКАЛО, отражающее состояние и проблемы людей;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ЧУДО, ВОЛШЕБНАЯ ПАЛОЧКА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Вы скажете по поводу этого   изображения?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тский сад\Desktop\картинки для презентации\99vE7HnbVl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03" y="1643050"/>
            <a:ext cx="278138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колода карт под названием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появилась в 1975 году, благодаря канадскому художнику, профессору искусствоведения Эли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Раману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рабочий инструмент колода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превратилась лишь в 1983 году, когда Эли  познакомился с немецким психологом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Моритцом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Эгетмейером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заметил, что с помощью карт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можно мгновенно расположить человека к откровенной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Благодаря активной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Моритца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Эгетмейера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его издательству «ОН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карты распространились по всему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\Desktop\metaforicheskie-karty-oh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443254"/>
            <a:ext cx="3214710" cy="3214710"/>
          </a:xfrm>
          <a:prstGeom prst="rect">
            <a:avLst/>
          </a:prstGeom>
          <a:noFill/>
        </p:spPr>
      </p:pic>
      <p:pic>
        <p:nvPicPr>
          <p:cNvPr id="5" name="Picture 2" descr="C:\Users\детский сад\Desktop\metaforicheskie-karty-o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3214710" cy="3214710"/>
          </a:xfrm>
          <a:prstGeom prst="rect">
            <a:avLst/>
          </a:prstGeom>
          <a:noFill/>
        </p:spPr>
      </p:pic>
      <p:pic>
        <p:nvPicPr>
          <p:cNvPr id="6" name="Picture 2" descr="C:\Users\детский сад\Desktop\metaforicheskie-karty-o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4929198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2955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работают метафорические ассоциативные карты?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71612"/>
            <a:ext cx="7433522" cy="46767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 Обход  рационального  мышления, снятие защиты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сопротивления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 Создание  диалога  между  внешним и внутренним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   Реконструкция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события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9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07236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Метафорические  ассоциативные карты  как инструмент психолога: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7433522" cy="5105416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обойти внутреннее сопротивление и рациональное мышление путем снижения сознательной цензуры.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Убирают внутреннее напряжение и сопротивление.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Создают атмосферу безопасности и доверия.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быстро и наглядно получить необходимый объем информации для качественной работы с клиентом и глубоко диагностировать его проблему.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наглядно увидеть картину любых межличностных отношений.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прояснить и осознать актуальные переживания и потребности клиента, его незавершенные внутренние процессы.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моделировать процессы прошлого и будущего, работать с линией времени.</a:t>
            </a:r>
          </a:p>
          <a:p>
            <a:pPr lvl="0"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обратиться к психотравмирующей ситуации клиента через метафору, и тем самым избежать его дополнительной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ретравматизации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клиенту проговорить и осознать свои чувства и переживания, что само по себе имеет терапевтический эффект (вербализация проблемы).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Обескураживают быстротой и эффективностью терапии.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Создают безопасный для клиента контекст поиска и моделирования решения.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Запускают внутренние процессы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самоисцеления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клиента.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Запускают процессы поиска своего уникального пути выхода из кризиса.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Позволяют использовать бесконечное количество комбинаций и тем при работе с одним и тем же клиентом в разные периоды</a:t>
            </a:r>
            <a:r>
              <a:rPr lang="ru-RU" sz="6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применения  МАК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6"/>
            <a:ext cx="750496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тренинг позитивного мышления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развитие интереса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самоизучению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саморазвитию;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актуализация личностного роста;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коррекция и терапия межличностных отношений;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(терапия детско-родительских отношений)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*помощь в разрешении конфликтов;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*работа с линией времени, моделирование и исследование *любых процессов в прошлом и будущем;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504960" cy="481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реабилитационная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проработка и терапия травм;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посттравматическим синдромом;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помощь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преодолении стрессов;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проработка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терапия страхов;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психосоматическими явлениями;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сновидениями и фантазиями;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творческого потенциала детей и взрослых;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работы с МАК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«Хозяин карты – хозяин рассказа»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Неприемлемость экспертной позиции по отношению к чужой карте. Эксклюзивным правом интерпретировать карту  обладает тот, кто её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вытащил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«Истина в глазах смотрящего»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Мы заранее соглашаемся с тем, что у карт нет фиксированного правильного значения, что подразумевает  различные толкования одной и той же карты разными людьми в разных контекстах, в разное время и в разном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настроении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Карты-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это не средство для постановки диагноза и составления заключения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источник 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875</TotalTime>
  <Words>805</Words>
  <Application>Microsoft Office PowerPoint</Application>
  <PresentationFormat>Экран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Муниципальное казённое дошкольное образовательное учреждение  «Детский сад комбинированного вида «Ромашка»</vt:lpstr>
      <vt:lpstr>Метафорические ассоциативные карты  (сокращённо МАК) – это набор картинок величиной с игральную карту или открытку, изображающих людей, их взаимодействия, жизненные ситуации, пейзажи, животных, предметы быта, абстрактные картины. </vt:lpstr>
      <vt:lpstr>Немного истории</vt:lpstr>
      <vt:lpstr>Слайд 4</vt:lpstr>
      <vt:lpstr> Как работают метафорические ассоциативные карты?</vt:lpstr>
      <vt:lpstr>Метафорические  ассоциативные карты  как инструмент психолога:  </vt:lpstr>
      <vt:lpstr> Область применения  МАК </vt:lpstr>
      <vt:lpstr>Слайд 8</vt:lpstr>
      <vt:lpstr>Принципы работы с МАК</vt:lpstr>
      <vt:lpstr>Приёмы и техники работы с МАК</vt:lpstr>
      <vt:lpstr>Самые популярные колоды метафорических ассоциативных карт: </vt:lpstr>
      <vt:lpstr>Вопросы к картам</vt:lpstr>
      <vt:lpstr>Мак «Дерево»</vt:lpstr>
      <vt:lpstr>МАК «Всё в твоих руках»</vt:lpstr>
      <vt:lpstr>МАК «Про тебя.Метафора женской идентичности»</vt:lpstr>
      <vt:lpstr>Слайд 16</vt:lpstr>
      <vt:lpstr>МАК  «Роботы»</vt:lpstr>
      <vt:lpstr>Слайд 18</vt:lpstr>
      <vt:lpstr>Преимущества использования МАК </vt:lpstr>
      <vt:lpstr> Что Вы скажете по поводу этого   изображения?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 «Детский сад комбинированного вида «Ромашка»</dc:title>
  <dc:creator>детский сад</dc:creator>
  <cp:lastModifiedBy>user</cp:lastModifiedBy>
  <cp:revision>103</cp:revision>
  <dcterms:created xsi:type="dcterms:W3CDTF">2022-04-05T09:03:07Z</dcterms:created>
  <dcterms:modified xsi:type="dcterms:W3CDTF">2022-04-29T08:13:34Z</dcterms:modified>
</cp:coreProperties>
</file>