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0" r:id="rId3"/>
    <p:sldId id="281" r:id="rId4"/>
    <p:sldId id="282" r:id="rId5"/>
    <p:sldId id="289" r:id="rId6"/>
    <p:sldId id="283" r:id="rId7"/>
    <p:sldId id="292" r:id="rId8"/>
    <p:sldId id="284" r:id="rId9"/>
    <p:sldId id="285" r:id="rId10"/>
    <p:sldId id="287" r:id="rId11"/>
    <p:sldId id="286" r:id="rId12"/>
    <p:sldId id="299" r:id="rId13"/>
    <p:sldId id="300" r:id="rId14"/>
    <p:sldId id="290" r:id="rId15"/>
    <p:sldId id="293" r:id="rId16"/>
    <p:sldId id="294" r:id="rId17"/>
    <p:sldId id="295" r:id="rId18"/>
    <p:sldId id="296" r:id="rId19"/>
    <p:sldId id="297" r:id="rId20"/>
    <p:sldId id="298" r:id="rId21"/>
    <p:sldId id="27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1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F79737-A505-40C7-9C65-6BF0A09F90F9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455414C9-6ADE-43A5-96D1-AA372BB9EB4D}">
      <dgm:prSet phldrT="[Текст]"/>
      <dgm:spPr/>
      <dgm:t>
        <a:bodyPr/>
        <a:lstStyle/>
        <a:p>
          <a:r>
            <a:rPr lang="ru-RU" b="1" dirty="0">
              <a:latin typeface="Arial" panose="020B0604020202020204" pitchFamily="34" charset="0"/>
              <a:cs typeface="Arial" panose="020B0604020202020204" pitchFamily="34" charset="0"/>
            </a:rPr>
            <a:t>Словарный запас 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– вся совокупность слов, входящих в состав языка. </a:t>
          </a:r>
        </a:p>
      </dgm:t>
    </dgm:pt>
    <dgm:pt modelId="{2187AB54-8DAA-492C-A6ED-F139AC45B35B}" type="parTrans" cxnId="{B49EBD7B-2949-468D-AB47-E3939ACBADD3}">
      <dgm:prSet/>
      <dgm:spPr/>
      <dgm:t>
        <a:bodyPr/>
        <a:lstStyle/>
        <a:p>
          <a:endParaRPr lang="ru-RU"/>
        </a:p>
      </dgm:t>
    </dgm:pt>
    <dgm:pt modelId="{214F1148-1A2C-44F0-A274-FA5D9691EEE5}" type="sibTrans" cxnId="{B49EBD7B-2949-468D-AB47-E3939ACBADD3}">
      <dgm:prSet/>
      <dgm:spPr/>
      <dgm:t>
        <a:bodyPr/>
        <a:lstStyle/>
        <a:p>
          <a:endParaRPr lang="ru-RU"/>
        </a:p>
      </dgm:t>
    </dgm:pt>
    <dgm:pt modelId="{49F8D097-BC24-4C73-A20A-E72D4BF01EBB}">
      <dgm:prSet phldrT="[Текст]"/>
      <dgm:spPr/>
      <dgm:t>
        <a:bodyPr/>
        <a:lstStyle/>
        <a:p>
          <a:r>
            <a:rPr lang="ru-RU" b="1" dirty="0">
              <a:latin typeface="Arial" panose="020B0604020202020204" pitchFamily="34" charset="0"/>
              <a:cs typeface="Arial" panose="020B0604020202020204" pitchFamily="34" charset="0"/>
            </a:rPr>
            <a:t>Активный словарный запас 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– слова, которые человек использует в речи</a:t>
          </a:r>
        </a:p>
      </dgm:t>
    </dgm:pt>
    <dgm:pt modelId="{45303D22-D53D-49F6-9392-4670E6CEA423}" type="parTrans" cxnId="{1C6D1705-8E9C-42FE-B300-CCCCA2D9F346}">
      <dgm:prSet/>
      <dgm:spPr/>
      <dgm:t>
        <a:bodyPr/>
        <a:lstStyle/>
        <a:p>
          <a:endParaRPr lang="ru-RU"/>
        </a:p>
      </dgm:t>
    </dgm:pt>
    <dgm:pt modelId="{9D7025EF-A0F2-40E0-8A6B-C3B5AA278B3F}" type="sibTrans" cxnId="{1C6D1705-8E9C-42FE-B300-CCCCA2D9F346}">
      <dgm:prSet/>
      <dgm:spPr/>
      <dgm:t>
        <a:bodyPr/>
        <a:lstStyle/>
        <a:p>
          <a:endParaRPr lang="ru-RU"/>
        </a:p>
      </dgm:t>
    </dgm:pt>
    <dgm:pt modelId="{6BCCB22C-7BE6-48C1-AA92-4BFF77E9A573}">
      <dgm:prSet phldrT="[Текст]"/>
      <dgm:spPr/>
      <dgm:t>
        <a:bodyPr/>
        <a:lstStyle/>
        <a:p>
          <a:r>
            <a:rPr lang="ru-RU" b="1" dirty="0">
              <a:latin typeface="Arial" panose="020B0604020202020204" pitchFamily="34" charset="0"/>
              <a:cs typeface="Arial" panose="020B0604020202020204" pitchFamily="34" charset="0"/>
            </a:rPr>
            <a:t>Пассивный словарный запас 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– слова, которые человек узнает, но не использует </a:t>
          </a:r>
        </a:p>
      </dgm:t>
    </dgm:pt>
    <dgm:pt modelId="{77AB8CE6-1B14-4407-8298-BA2DD16C54B6}" type="parTrans" cxnId="{40CE4ECD-6DA6-49A6-8020-A4139D67649D}">
      <dgm:prSet/>
      <dgm:spPr/>
      <dgm:t>
        <a:bodyPr/>
        <a:lstStyle/>
        <a:p>
          <a:endParaRPr lang="ru-RU"/>
        </a:p>
      </dgm:t>
    </dgm:pt>
    <dgm:pt modelId="{31DE6B56-21ED-4E18-9790-095E8DD41C0E}" type="sibTrans" cxnId="{40CE4ECD-6DA6-49A6-8020-A4139D67649D}">
      <dgm:prSet/>
      <dgm:spPr/>
      <dgm:t>
        <a:bodyPr/>
        <a:lstStyle/>
        <a:p>
          <a:endParaRPr lang="ru-RU"/>
        </a:p>
      </dgm:t>
    </dgm:pt>
    <dgm:pt modelId="{EA35E3FD-5C48-4982-AA5D-E6369944C181}" type="pres">
      <dgm:prSet presAssocID="{10F79737-A505-40C7-9C65-6BF0A09F90F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19036E9-A901-45A5-AF9C-58FF23F7BDFE}" type="pres">
      <dgm:prSet presAssocID="{455414C9-6ADE-43A5-96D1-AA372BB9EB4D}" presName="hierRoot1" presStyleCnt="0">
        <dgm:presLayoutVars>
          <dgm:hierBranch val="init"/>
        </dgm:presLayoutVars>
      </dgm:prSet>
      <dgm:spPr/>
    </dgm:pt>
    <dgm:pt modelId="{C32E5E0E-3EB4-42EB-B08D-A75F2A4661C0}" type="pres">
      <dgm:prSet presAssocID="{455414C9-6ADE-43A5-96D1-AA372BB9EB4D}" presName="rootComposite1" presStyleCnt="0"/>
      <dgm:spPr/>
    </dgm:pt>
    <dgm:pt modelId="{62A07AD5-12DC-4144-A0B1-B2119A78ACC5}" type="pres">
      <dgm:prSet presAssocID="{455414C9-6ADE-43A5-96D1-AA372BB9EB4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89C5142-2C45-40C8-8B92-9BA627734C71}" type="pres">
      <dgm:prSet presAssocID="{455414C9-6ADE-43A5-96D1-AA372BB9EB4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4F9BEE6-F400-42D0-BDA9-BCFBA31AFFF0}" type="pres">
      <dgm:prSet presAssocID="{455414C9-6ADE-43A5-96D1-AA372BB9EB4D}" presName="hierChild2" presStyleCnt="0"/>
      <dgm:spPr/>
    </dgm:pt>
    <dgm:pt modelId="{89921793-7873-499B-800D-526BED5C9297}" type="pres">
      <dgm:prSet presAssocID="{45303D22-D53D-49F6-9392-4670E6CEA423}" presName="Name37" presStyleLbl="parChTrans1D2" presStyleIdx="0" presStyleCnt="2"/>
      <dgm:spPr/>
      <dgm:t>
        <a:bodyPr/>
        <a:lstStyle/>
        <a:p>
          <a:endParaRPr lang="ru-RU"/>
        </a:p>
      </dgm:t>
    </dgm:pt>
    <dgm:pt modelId="{C6C054E9-B794-4FB9-9D9D-83EBF1E460F2}" type="pres">
      <dgm:prSet presAssocID="{49F8D097-BC24-4C73-A20A-E72D4BF01EBB}" presName="hierRoot2" presStyleCnt="0">
        <dgm:presLayoutVars>
          <dgm:hierBranch val="init"/>
        </dgm:presLayoutVars>
      </dgm:prSet>
      <dgm:spPr/>
    </dgm:pt>
    <dgm:pt modelId="{00B1AED0-A80D-4BA7-9402-4C8F340F3D14}" type="pres">
      <dgm:prSet presAssocID="{49F8D097-BC24-4C73-A20A-E72D4BF01EBB}" presName="rootComposite" presStyleCnt="0"/>
      <dgm:spPr/>
    </dgm:pt>
    <dgm:pt modelId="{978A8222-56E4-4A24-8EA4-03E72BF33804}" type="pres">
      <dgm:prSet presAssocID="{49F8D097-BC24-4C73-A20A-E72D4BF01EBB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318BC35-4DEC-41D6-A303-F50DED9D5496}" type="pres">
      <dgm:prSet presAssocID="{49F8D097-BC24-4C73-A20A-E72D4BF01EBB}" presName="rootConnector" presStyleLbl="node2" presStyleIdx="0" presStyleCnt="2"/>
      <dgm:spPr/>
      <dgm:t>
        <a:bodyPr/>
        <a:lstStyle/>
        <a:p>
          <a:endParaRPr lang="ru-RU"/>
        </a:p>
      </dgm:t>
    </dgm:pt>
    <dgm:pt modelId="{3E8908D0-A534-4DD2-80E0-85885D45E9EB}" type="pres">
      <dgm:prSet presAssocID="{49F8D097-BC24-4C73-A20A-E72D4BF01EBB}" presName="hierChild4" presStyleCnt="0"/>
      <dgm:spPr/>
    </dgm:pt>
    <dgm:pt modelId="{33B7B707-E377-413F-9E53-6E79AE6BFE92}" type="pres">
      <dgm:prSet presAssocID="{49F8D097-BC24-4C73-A20A-E72D4BF01EBB}" presName="hierChild5" presStyleCnt="0"/>
      <dgm:spPr/>
    </dgm:pt>
    <dgm:pt modelId="{7652CA06-AC39-4EF6-89AA-106917899969}" type="pres">
      <dgm:prSet presAssocID="{77AB8CE6-1B14-4407-8298-BA2DD16C54B6}" presName="Name37" presStyleLbl="parChTrans1D2" presStyleIdx="1" presStyleCnt="2"/>
      <dgm:spPr/>
      <dgm:t>
        <a:bodyPr/>
        <a:lstStyle/>
        <a:p>
          <a:endParaRPr lang="ru-RU"/>
        </a:p>
      </dgm:t>
    </dgm:pt>
    <dgm:pt modelId="{4C0F5BEC-CF4A-42BC-A494-A8746F49AF3B}" type="pres">
      <dgm:prSet presAssocID="{6BCCB22C-7BE6-48C1-AA92-4BFF77E9A573}" presName="hierRoot2" presStyleCnt="0">
        <dgm:presLayoutVars>
          <dgm:hierBranch val="init"/>
        </dgm:presLayoutVars>
      </dgm:prSet>
      <dgm:spPr/>
    </dgm:pt>
    <dgm:pt modelId="{EEB88A74-2D23-4967-8E2E-1C97AB1318B6}" type="pres">
      <dgm:prSet presAssocID="{6BCCB22C-7BE6-48C1-AA92-4BFF77E9A573}" presName="rootComposite" presStyleCnt="0"/>
      <dgm:spPr/>
    </dgm:pt>
    <dgm:pt modelId="{4396C3D1-711A-4CC7-8FF2-BB04A5CD9BF5}" type="pres">
      <dgm:prSet presAssocID="{6BCCB22C-7BE6-48C1-AA92-4BFF77E9A573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46AA27F-B024-4F94-82BC-69183C5396EF}" type="pres">
      <dgm:prSet presAssocID="{6BCCB22C-7BE6-48C1-AA92-4BFF77E9A573}" presName="rootConnector" presStyleLbl="node2" presStyleIdx="1" presStyleCnt="2"/>
      <dgm:spPr/>
      <dgm:t>
        <a:bodyPr/>
        <a:lstStyle/>
        <a:p>
          <a:endParaRPr lang="ru-RU"/>
        </a:p>
      </dgm:t>
    </dgm:pt>
    <dgm:pt modelId="{612CD840-8201-4F4D-8365-62AD47ED9958}" type="pres">
      <dgm:prSet presAssocID="{6BCCB22C-7BE6-48C1-AA92-4BFF77E9A573}" presName="hierChild4" presStyleCnt="0"/>
      <dgm:spPr/>
    </dgm:pt>
    <dgm:pt modelId="{97B80E5A-F7B1-4135-8BBF-BB4347413250}" type="pres">
      <dgm:prSet presAssocID="{6BCCB22C-7BE6-48C1-AA92-4BFF77E9A573}" presName="hierChild5" presStyleCnt="0"/>
      <dgm:spPr/>
    </dgm:pt>
    <dgm:pt modelId="{11CBFCA7-789F-46FA-8112-CB1EB7490DB7}" type="pres">
      <dgm:prSet presAssocID="{455414C9-6ADE-43A5-96D1-AA372BB9EB4D}" presName="hierChild3" presStyleCnt="0"/>
      <dgm:spPr/>
    </dgm:pt>
  </dgm:ptLst>
  <dgm:cxnLst>
    <dgm:cxn modelId="{59594BA2-CDC4-4B21-A177-225118B221F2}" type="presOf" srcId="{10F79737-A505-40C7-9C65-6BF0A09F90F9}" destId="{EA35E3FD-5C48-4982-AA5D-E6369944C181}" srcOrd="0" destOrd="0" presId="urn:microsoft.com/office/officeart/2005/8/layout/orgChart1"/>
    <dgm:cxn modelId="{6FA66C43-4705-4C52-8228-291E2FF339B3}" type="presOf" srcId="{6BCCB22C-7BE6-48C1-AA92-4BFF77E9A573}" destId="{4396C3D1-711A-4CC7-8FF2-BB04A5CD9BF5}" srcOrd="0" destOrd="0" presId="urn:microsoft.com/office/officeart/2005/8/layout/orgChart1"/>
    <dgm:cxn modelId="{FC434E10-D6CB-45C7-A90C-9121897534E0}" type="presOf" srcId="{49F8D097-BC24-4C73-A20A-E72D4BF01EBB}" destId="{1318BC35-4DEC-41D6-A303-F50DED9D5496}" srcOrd="1" destOrd="0" presId="urn:microsoft.com/office/officeart/2005/8/layout/orgChart1"/>
    <dgm:cxn modelId="{357E8174-990C-466E-B089-3EA92DCC36AC}" type="presOf" srcId="{77AB8CE6-1B14-4407-8298-BA2DD16C54B6}" destId="{7652CA06-AC39-4EF6-89AA-106917899969}" srcOrd="0" destOrd="0" presId="urn:microsoft.com/office/officeart/2005/8/layout/orgChart1"/>
    <dgm:cxn modelId="{5D7F0C3A-9950-4994-BD71-60EE98502FCE}" type="presOf" srcId="{6BCCB22C-7BE6-48C1-AA92-4BFF77E9A573}" destId="{A46AA27F-B024-4F94-82BC-69183C5396EF}" srcOrd="1" destOrd="0" presId="urn:microsoft.com/office/officeart/2005/8/layout/orgChart1"/>
    <dgm:cxn modelId="{40CE4ECD-6DA6-49A6-8020-A4139D67649D}" srcId="{455414C9-6ADE-43A5-96D1-AA372BB9EB4D}" destId="{6BCCB22C-7BE6-48C1-AA92-4BFF77E9A573}" srcOrd="1" destOrd="0" parTransId="{77AB8CE6-1B14-4407-8298-BA2DD16C54B6}" sibTransId="{31DE6B56-21ED-4E18-9790-095E8DD41C0E}"/>
    <dgm:cxn modelId="{1C6D1705-8E9C-42FE-B300-CCCCA2D9F346}" srcId="{455414C9-6ADE-43A5-96D1-AA372BB9EB4D}" destId="{49F8D097-BC24-4C73-A20A-E72D4BF01EBB}" srcOrd="0" destOrd="0" parTransId="{45303D22-D53D-49F6-9392-4670E6CEA423}" sibTransId="{9D7025EF-A0F2-40E0-8A6B-C3B5AA278B3F}"/>
    <dgm:cxn modelId="{924FC403-6060-4D10-AA76-C3B2228A9ADF}" type="presOf" srcId="{49F8D097-BC24-4C73-A20A-E72D4BF01EBB}" destId="{978A8222-56E4-4A24-8EA4-03E72BF33804}" srcOrd="0" destOrd="0" presId="urn:microsoft.com/office/officeart/2005/8/layout/orgChart1"/>
    <dgm:cxn modelId="{4344D68E-56B9-4F70-A8B1-FD3DE0692D66}" type="presOf" srcId="{455414C9-6ADE-43A5-96D1-AA372BB9EB4D}" destId="{62A07AD5-12DC-4144-A0B1-B2119A78ACC5}" srcOrd="0" destOrd="0" presId="urn:microsoft.com/office/officeart/2005/8/layout/orgChart1"/>
    <dgm:cxn modelId="{3DD796CA-73D6-4325-9FE7-811DDC8496AD}" type="presOf" srcId="{45303D22-D53D-49F6-9392-4670E6CEA423}" destId="{89921793-7873-499B-800D-526BED5C9297}" srcOrd="0" destOrd="0" presId="urn:microsoft.com/office/officeart/2005/8/layout/orgChart1"/>
    <dgm:cxn modelId="{E2C802FF-972D-47D5-8C8C-55FAFFCBAEDA}" type="presOf" srcId="{455414C9-6ADE-43A5-96D1-AA372BB9EB4D}" destId="{789C5142-2C45-40C8-8B92-9BA627734C71}" srcOrd="1" destOrd="0" presId="urn:microsoft.com/office/officeart/2005/8/layout/orgChart1"/>
    <dgm:cxn modelId="{B49EBD7B-2949-468D-AB47-E3939ACBADD3}" srcId="{10F79737-A505-40C7-9C65-6BF0A09F90F9}" destId="{455414C9-6ADE-43A5-96D1-AA372BB9EB4D}" srcOrd="0" destOrd="0" parTransId="{2187AB54-8DAA-492C-A6ED-F139AC45B35B}" sibTransId="{214F1148-1A2C-44F0-A274-FA5D9691EEE5}"/>
    <dgm:cxn modelId="{217BDE1D-1207-4C3F-8B94-71DEA0F18C27}" type="presParOf" srcId="{EA35E3FD-5C48-4982-AA5D-E6369944C181}" destId="{B19036E9-A901-45A5-AF9C-58FF23F7BDFE}" srcOrd="0" destOrd="0" presId="urn:microsoft.com/office/officeart/2005/8/layout/orgChart1"/>
    <dgm:cxn modelId="{3995A647-BB6D-43AE-8861-A57647BEE211}" type="presParOf" srcId="{B19036E9-A901-45A5-AF9C-58FF23F7BDFE}" destId="{C32E5E0E-3EB4-42EB-B08D-A75F2A4661C0}" srcOrd="0" destOrd="0" presId="urn:microsoft.com/office/officeart/2005/8/layout/orgChart1"/>
    <dgm:cxn modelId="{FF512F3B-660B-4D22-BB11-A99B1D5997F6}" type="presParOf" srcId="{C32E5E0E-3EB4-42EB-B08D-A75F2A4661C0}" destId="{62A07AD5-12DC-4144-A0B1-B2119A78ACC5}" srcOrd="0" destOrd="0" presId="urn:microsoft.com/office/officeart/2005/8/layout/orgChart1"/>
    <dgm:cxn modelId="{8F5B8BD0-5B6F-427A-A9A4-F0A7E4667BD2}" type="presParOf" srcId="{C32E5E0E-3EB4-42EB-B08D-A75F2A4661C0}" destId="{789C5142-2C45-40C8-8B92-9BA627734C71}" srcOrd="1" destOrd="0" presId="urn:microsoft.com/office/officeart/2005/8/layout/orgChart1"/>
    <dgm:cxn modelId="{27EFD489-A54F-4611-8692-E70DCEF69334}" type="presParOf" srcId="{B19036E9-A901-45A5-AF9C-58FF23F7BDFE}" destId="{64F9BEE6-F400-42D0-BDA9-BCFBA31AFFF0}" srcOrd="1" destOrd="0" presId="urn:microsoft.com/office/officeart/2005/8/layout/orgChart1"/>
    <dgm:cxn modelId="{1CF5D3AD-115A-409C-8F95-66C9A34359FC}" type="presParOf" srcId="{64F9BEE6-F400-42D0-BDA9-BCFBA31AFFF0}" destId="{89921793-7873-499B-800D-526BED5C9297}" srcOrd="0" destOrd="0" presId="urn:microsoft.com/office/officeart/2005/8/layout/orgChart1"/>
    <dgm:cxn modelId="{D59BD9FC-09BB-43A0-91C0-5F3C251104CA}" type="presParOf" srcId="{64F9BEE6-F400-42D0-BDA9-BCFBA31AFFF0}" destId="{C6C054E9-B794-4FB9-9D9D-83EBF1E460F2}" srcOrd="1" destOrd="0" presId="urn:microsoft.com/office/officeart/2005/8/layout/orgChart1"/>
    <dgm:cxn modelId="{BCC70E24-F8DD-484A-A836-57FCA73198A3}" type="presParOf" srcId="{C6C054E9-B794-4FB9-9D9D-83EBF1E460F2}" destId="{00B1AED0-A80D-4BA7-9402-4C8F340F3D14}" srcOrd="0" destOrd="0" presId="urn:microsoft.com/office/officeart/2005/8/layout/orgChart1"/>
    <dgm:cxn modelId="{73C007BB-3848-4F98-8018-37D6FA2D211C}" type="presParOf" srcId="{00B1AED0-A80D-4BA7-9402-4C8F340F3D14}" destId="{978A8222-56E4-4A24-8EA4-03E72BF33804}" srcOrd="0" destOrd="0" presId="urn:microsoft.com/office/officeart/2005/8/layout/orgChart1"/>
    <dgm:cxn modelId="{5AAA186A-83ED-4ACE-8719-91E728DFA1F3}" type="presParOf" srcId="{00B1AED0-A80D-4BA7-9402-4C8F340F3D14}" destId="{1318BC35-4DEC-41D6-A303-F50DED9D5496}" srcOrd="1" destOrd="0" presId="urn:microsoft.com/office/officeart/2005/8/layout/orgChart1"/>
    <dgm:cxn modelId="{BF5ECAF2-354D-4E35-9409-BB21C08E6639}" type="presParOf" srcId="{C6C054E9-B794-4FB9-9D9D-83EBF1E460F2}" destId="{3E8908D0-A534-4DD2-80E0-85885D45E9EB}" srcOrd="1" destOrd="0" presId="urn:microsoft.com/office/officeart/2005/8/layout/orgChart1"/>
    <dgm:cxn modelId="{073CEAE3-F4C7-4BB1-86B3-3A8D2766929E}" type="presParOf" srcId="{C6C054E9-B794-4FB9-9D9D-83EBF1E460F2}" destId="{33B7B707-E377-413F-9E53-6E79AE6BFE92}" srcOrd="2" destOrd="0" presId="urn:microsoft.com/office/officeart/2005/8/layout/orgChart1"/>
    <dgm:cxn modelId="{F8F2000E-1BD5-4B27-85D8-0E7A9C131B19}" type="presParOf" srcId="{64F9BEE6-F400-42D0-BDA9-BCFBA31AFFF0}" destId="{7652CA06-AC39-4EF6-89AA-106917899969}" srcOrd="2" destOrd="0" presId="urn:microsoft.com/office/officeart/2005/8/layout/orgChart1"/>
    <dgm:cxn modelId="{10EF6A4D-760F-449F-89EF-7EF7BAE08670}" type="presParOf" srcId="{64F9BEE6-F400-42D0-BDA9-BCFBA31AFFF0}" destId="{4C0F5BEC-CF4A-42BC-A494-A8746F49AF3B}" srcOrd="3" destOrd="0" presId="urn:microsoft.com/office/officeart/2005/8/layout/orgChart1"/>
    <dgm:cxn modelId="{84FF7DFE-6017-459F-8741-33782A6FAFB2}" type="presParOf" srcId="{4C0F5BEC-CF4A-42BC-A494-A8746F49AF3B}" destId="{EEB88A74-2D23-4967-8E2E-1C97AB1318B6}" srcOrd="0" destOrd="0" presId="urn:microsoft.com/office/officeart/2005/8/layout/orgChart1"/>
    <dgm:cxn modelId="{7950F070-69B1-4C48-A0FD-231EF3DBA868}" type="presParOf" srcId="{EEB88A74-2D23-4967-8E2E-1C97AB1318B6}" destId="{4396C3D1-711A-4CC7-8FF2-BB04A5CD9BF5}" srcOrd="0" destOrd="0" presId="urn:microsoft.com/office/officeart/2005/8/layout/orgChart1"/>
    <dgm:cxn modelId="{F5518F57-7F0A-4CB3-8017-500C7A7D52E3}" type="presParOf" srcId="{EEB88A74-2D23-4967-8E2E-1C97AB1318B6}" destId="{A46AA27F-B024-4F94-82BC-69183C5396EF}" srcOrd="1" destOrd="0" presId="urn:microsoft.com/office/officeart/2005/8/layout/orgChart1"/>
    <dgm:cxn modelId="{7A379C6B-482E-45F0-ABE8-57D890EDCE14}" type="presParOf" srcId="{4C0F5BEC-CF4A-42BC-A494-A8746F49AF3B}" destId="{612CD840-8201-4F4D-8365-62AD47ED9958}" srcOrd="1" destOrd="0" presId="urn:microsoft.com/office/officeart/2005/8/layout/orgChart1"/>
    <dgm:cxn modelId="{21D6A798-F146-4C67-AF6C-54A000C48553}" type="presParOf" srcId="{4C0F5BEC-CF4A-42BC-A494-A8746F49AF3B}" destId="{97B80E5A-F7B1-4135-8BBF-BB4347413250}" srcOrd="2" destOrd="0" presId="urn:microsoft.com/office/officeart/2005/8/layout/orgChart1"/>
    <dgm:cxn modelId="{CFB8DD56-0158-48B5-83A6-E195DB13FEC5}" type="presParOf" srcId="{B19036E9-A901-45A5-AF9C-58FF23F7BDFE}" destId="{11CBFCA7-789F-46FA-8112-CB1EB7490DB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4395F3-5C51-4B4C-9345-ADBF3F0100D3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FD198071-6F1F-4739-B43D-4A9AE905CDB7}">
      <dgm:prSet phldrT="[Текст]" custT="1"/>
      <dgm:spPr/>
      <dgm:t>
        <a:bodyPr/>
        <a:lstStyle/>
        <a:p>
          <a:r>
            <a:rPr lang="ru-RU" sz="3000" dirty="0">
              <a:latin typeface="Arial" panose="020B0604020202020204" pitchFamily="34" charset="0"/>
              <a:cs typeface="Arial" panose="020B0604020202020204" pitchFamily="34" charset="0"/>
            </a:rPr>
            <a:t>Моторная база речи</a:t>
          </a:r>
        </a:p>
      </dgm:t>
    </dgm:pt>
    <dgm:pt modelId="{660A0D2C-D10B-4154-81F8-6BAAFECEFE96}" type="parTrans" cxnId="{C478BE76-3B00-45CC-8FF1-728DDD068973}">
      <dgm:prSet/>
      <dgm:spPr/>
      <dgm:t>
        <a:bodyPr/>
        <a:lstStyle/>
        <a:p>
          <a:endParaRPr lang="ru-RU"/>
        </a:p>
      </dgm:t>
    </dgm:pt>
    <dgm:pt modelId="{8A3B9F94-8935-49B4-9095-4B796683421C}" type="sibTrans" cxnId="{C478BE76-3B00-45CC-8FF1-728DDD068973}">
      <dgm:prSet/>
      <dgm:spPr/>
      <dgm:t>
        <a:bodyPr/>
        <a:lstStyle/>
        <a:p>
          <a:endParaRPr lang="ru-RU"/>
        </a:p>
      </dgm:t>
    </dgm:pt>
    <dgm:pt modelId="{2F89B3EF-0689-4F4A-BBD7-0193F8F63AA2}">
      <dgm:prSet phldrT="[Текст]" custT="1"/>
      <dgm:spPr/>
      <dgm:t>
        <a:bodyPr/>
        <a:lstStyle/>
        <a:p>
          <a:r>
            <a:rPr lang="ru-RU" sz="2800" b="1" dirty="0">
              <a:latin typeface="Arial" panose="020B0604020202020204" pitchFamily="34" charset="0"/>
              <a:cs typeface="Arial" panose="020B0604020202020204" pitchFamily="34" charset="0"/>
            </a:rPr>
            <a:t>Крупная моторика </a:t>
          </a:r>
          <a:r>
            <a:rPr lang="ru-RU" sz="2800" dirty="0">
              <a:latin typeface="Arial" panose="020B0604020202020204" pitchFamily="34" charset="0"/>
              <a:cs typeface="Arial" panose="020B0604020202020204" pitchFamily="34" charset="0"/>
            </a:rPr>
            <a:t>- осуществление движений крупными мышцами тела </a:t>
          </a:r>
        </a:p>
      </dgm:t>
    </dgm:pt>
    <dgm:pt modelId="{49B0BC7A-3047-4418-A30D-0E5189E55CF1}" type="parTrans" cxnId="{D282D0AA-E6A9-48E2-9B81-4442553DB0F6}">
      <dgm:prSet/>
      <dgm:spPr/>
      <dgm:t>
        <a:bodyPr/>
        <a:lstStyle/>
        <a:p>
          <a:endParaRPr lang="ru-RU"/>
        </a:p>
      </dgm:t>
    </dgm:pt>
    <dgm:pt modelId="{0768B6F3-B1D7-4A27-B966-518643AFFA29}" type="sibTrans" cxnId="{D282D0AA-E6A9-48E2-9B81-4442553DB0F6}">
      <dgm:prSet/>
      <dgm:spPr/>
      <dgm:t>
        <a:bodyPr/>
        <a:lstStyle/>
        <a:p>
          <a:endParaRPr lang="ru-RU"/>
        </a:p>
      </dgm:t>
    </dgm:pt>
    <dgm:pt modelId="{ADD62AAF-2486-4073-BD2E-6194AFC77DD4}">
      <dgm:prSet phldrT="[Текст]" custT="1"/>
      <dgm:spPr/>
      <dgm:t>
        <a:bodyPr/>
        <a:lstStyle/>
        <a:p>
          <a:r>
            <a:rPr lang="ru-RU" sz="2700" b="1" dirty="0">
              <a:latin typeface="Arial" panose="020B0604020202020204" pitchFamily="34" charset="0"/>
              <a:cs typeface="Arial" panose="020B0604020202020204" pitchFamily="34" charset="0"/>
            </a:rPr>
            <a:t>Мелкая моторика </a:t>
          </a:r>
          <a:r>
            <a:rPr lang="ru-RU" sz="2700" dirty="0">
              <a:latin typeface="Arial" panose="020B0604020202020204" pitchFamily="34" charset="0"/>
              <a:cs typeface="Arial" panose="020B0604020202020204" pitchFamily="34" charset="0"/>
            </a:rPr>
            <a:t>- совокупность действий, для выполнение точных движений кистями и пальцами рук и </a:t>
          </a:r>
          <a:r>
            <a:rPr lang="ru-RU" sz="2700" u="none" dirty="0">
              <a:latin typeface="Arial" panose="020B0604020202020204" pitchFamily="34" charset="0"/>
              <a:cs typeface="Arial" panose="020B0604020202020204" pitchFamily="34" charset="0"/>
            </a:rPr>
            <a:t>ног</a:t>
          </a:r>
        </a:p>
      </dgm:t>
    </dgm:pt>
    <dgm:pt modelId="{388AC0F5-D618-4C2D-B630-13D185587678}" type="parTrans" cxnId="{69026711-00E2-4425-B376-4800A9D97FB6}">
      <dgm:prSet/>
      <dgm:spPr/>
      <dgm:t>
        <a:bodyPr/>
        <a:lstStyle/>
        <a:p>
          <a:endParaRPr lang="ru-RU"/>
        </a:p>
      </dgm:t>
    </dgm:pt>
    <dgm:pt modelId="{32BA4FC5-55AF-45B7-8973-0B098592FCC5}" type="sibTrans" cxnId="{69026711-00E2-4425-B376-4800A9D97FB6}">
      <dgm:prSet/>
      <dgm:spPr/>
      <dgm:t>
        <a:bodyPr/>
        <a:lstStyle/>
        <a:p>
          <a:endParaRPr lang="ru-RU"/>
        </a:p>
      </dgm:t>
    </dgm:pt>
    <dgm:pt modelId="{37FC4BD9-47C1-4B06-B79D-F598DB9F9A4E}">
      <dgm:prSet phldrT="[Текст]" custT="1"/>
      <dgm:spPr/>
      <dgm:t>
        <a:bodyPr/>
        <a:lstStyle/>
        <a:p>
          <a:r>
            <a:rPr lang="ru-RU" sz="2800" b="1" dirty="0">
              <a:latin typeface="Arial" panose="020B0604020202020204" pitchFamily="34" charset="0"/>
              <a:cs typeface="Arial" panose="020B0604020202020204" pitchFamily="34" charset="0"/>
            </a:rPr>
            <a:t>Артикуляционная моторика </a:t>
          </a:r>
          <a:r>
            <a:rPr lang="ru-RU" sz="2800" dirty="0">
              <a:latin typeface="Arial" panose="020B0604020202020204" pitchFamily="34" charset="0"/>
              <a:cs typeface="Arial" panose="020B0604020202020204" pitchFamily="34" charset="0"/>
            </a:rPr>
            <a:t>- совокупность скоординированных движений органов речевого аппарата </a:t>
          </a:r>
        </a:p>
      </dgm:t>
    </dgm:pt>
    <dgm:pt modelId="{62010216-306D-4B88-943B-DDD42EFC50E0}" type="parTrans" cxnId="{50DBC7C4-432D-4034-9875-C271E2D1255D}">
      <dgm:prSet/>
      <dgm:spPr/>
      <dgm:t>
        <a:bodyPr/>
        <a:lstStyle/>
        <a:p>
          <a:endParaRPr lang="ru-RU"/>
        </a:p>
      </dgm:t>
    </dgm:pt>
    <dgm:pt modelId="{A20FDCF6-7507-44F0-B543-E7A059706DAF}" type="sibTrans" cxnId="{50DBC7C4-432D-4034-9875-C271E2D1255D}">
      <dgm:prSet/>
      <dgm:spPr/>
      <dgm:t>
        <a:bodyPr/>
        <a:lstStyle/>
        <a:p>
          <a:endParaRPr lang="ru-RU"/>
        </a:p>
      </dgm:t>
    </dgm:pt>
    <dgm:pt modelId="{3D9F9021-F799-4F32-9BDB-57CD09FC1556}" type="pres">
      <dgm:prSet presAssocID="{364395F3-5C51-4B4C-9345-ADBF3F0100D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C0EDAF7-A6E9-4FEA-8438-53D7B753422F}" type="pres">
      <dgm:prSet presAssocID="{FD198071-6F1F-4739-B43D-4A9AE905CDB7}" presName="hierRoot1" presStyleCnt="0">
        <dgm:presLayoutVars>
          <dgm:hierBranch val="init"/>
        </dgm:presLayoutVars>
      </dgm:prSet>
      <dgm:spPr/>
    </dgm:pt>
    <dgm:pt modelId="{4FA24A47-6FF9-4ACF-AF44-DFC9795420E2}" type="pres">
      <dgm:prSet presAssocID="{FD198071-6F1F-4739-B43D-4A9AE905CDB7}" presName="rootComposite1" presStyleCnt="0"/>
      <dgm:spPr/>
    </dgm:pt>
    <dgm:pt modelId="{CE4E5ADB-350D-445C-97F1-94143CCE6E6D}" type="pres">
      <dgm:prSet presAssocID="{FD198071-6F1F-4739-B43D-4A9AE905CDB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B9D4CC-816D-4DAD-AE05-8F0921ECFD69}" type="pres">
      <dgm:prSet presAssocID="{FD198071-6F1F-4739-B43D-4A9AE905CDB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D87A34D-F83B-4509-93F8-93B00005AF55}" type="pres">
      <dgm:prSet presAssocID="{FD198071-6F1F-4739-B43D-4A9AE905CDB7}" presName="hierChild2" presStyleCnt="0"/>
      <dgm:spPr/>
    </dgm:pt>
    <dgm:pt modelId="{4AA81FF8-A464-4BB1-8869-CCCC015718FE}" type="pres">
      <dgm:prSet presAssocID="{49B0BC7A-3047-4418-A30D-0E5189E55CF1}" presName="Name37" presStyleLbl="parChTrans1D2" presStyleIdx="0" presStyleCnt="3"/>
      <dgm:spPr/>
      <dgm:t>
        <a:bodyPr/>
        <a:lstStyle/>
        <a:p>
          <a:endParaRPr lang="ru-RU"/>
        </a:p>
      </dgm:t>
    </dgm:pt>
    <dgm:pt modelId="{5F6BD48A-C0D6-4658-AF63-BE64CF604C24}" type="pres">
      <dgm:prSet presAssocID="{2F89B3EF-0689-4F4A-BBD7-0193F8F63AA2}" presName="hierRoot2" presStyleCnt="0">
        <dgm:presLayoutVars>
          <dgm:hierBranch val="init"/>
        </dgm:presLayoutVars>
      </dgm:prSet>
      <dgm:spPr/>
    </dgm:pt>
    <dgm:pt modelId="{8F4957D1-8CC3-4C8D-B6A5-C83CD0A6D476}" type="pres">
      <dgm:prSet presAssocID="{2F89B3EF-0689-4F4A-BBD7-0193F8F63AA2}" presName="rootComposite" presStyleCnt="0"/>
      <dgm:spPr/>
    </dgm:pt>
    <dgm:pt modelId="{2182D51C-9955-48E6-9473-F3AA55201EFA}" type="pres">
      <dgm:prSet presAssocID="{2F89B3EF-0689-4F4A-BBD7-0193F8F63AA2}" presName="rootText" presStyleLbl="node2" presStyleIdx="0" presStyleCnt="3" custScaleX="119927" custScaleY="3035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C4557AD-7258-44EB-8FDD-A4F8BB60FEB7}" type="pres">
      <dgm:prSet presAssocID="{2F89B3EF-0689-4F4A-BBD7-0193F8F63AA2}" presName="rootConnector" presStyleLbl="node2" presStyleIdx="0" presStyleCnt="3"/>
      <dgm:spPr/>
      <dgm:t>
        <a:bodyPr/>
        <a:lstStyle/>
        <a:p>
          <a:endParaRPr lang="ru-RU"/>
        </a:p>
      </dgm:t>
    </dgm:pt>
    <dgm:pt modelId="{64DFEC8A-A607-4AAE-AB65-1102E0D9E06B}" type="pres">
      <dgm:prSet presAssocID="{2F89B3EF-0689-4F4A-BBD7-0193F8F63AA2}" presName="hierChild4" presStyleCnt="0"/>
      <dgm:spPr/>
    </dgm:pt>
    <dgm:pt modelId="{84DA4A0A-649A-4E6A-957B-B63F8E1051ED}" type="pres">
      <dgm:prSet presAssocID="{2F89B3EF-0689-4F4A-BBD7-0193F8F63AA2}" presName="hierChild5" presStyleCnt="0"/>
      <dgm:spPr/>
    </dgm:pt>
    <dgm:pt modelId="{CBF40041-26F9-43BC-8F1B-52D13BE500CE}" type="pres">
      <dgm:prSet presAssocID="{388AC0F5-D618-4C2D-B630-13D185587678}" presName="Name37" presStyleLbl="parChTrans1D2" presStyleIdx="1" presStyleCnt="3"/>
      <dgm:spPr/>
      <dgm:t>
        <a:bodyPr/>
        <a:lstStyle/>
        <a:p>
          <a:endParaRPr lang="ru-RU"/>
        </a:p>
      </dgm:t>
    </dgm:pt>
    <dgm:pt modelId="{34123D37-A35C-4627-9DB0-8812FF89A02D}" type="pres">
      <dgm:prSet presAssocID="{ADD62AAF-2486-4073-BD2E-6194AFC77DD4}" presName="hierRoot2" presStyleCnt="0">
        <dgm:presLayoutVars>
          <dgm:hierBranch val="init"/>
        </dgm:presLayoutVars>
      </dgm:prSet>
      <dgm:spPr/>
    </dgm:pt>
    <dgm:pt modelId="{80598F71-8AAC-4000-A9E1-3C6CDFDF6AAC}" type="pres">
      <dgm:prSet presAssocID="{ADD62AAF-2486-4073-BD2E-6194AFC77DD4}" presName="rootComposite" presStyleCnt="0"/>
      <dgm:spPr/>
    </dgm:pt>
    <dgm:pt modelId="{DC229041-3305-4BA1-A362-D2719CE57D34}" type="pres">
      <dgm:prSet presAssocID="{ADD62AAF-2486-4073-BD2E-6194AFC77DD4}" presName="rootText" presStyleLbl="node2" presStyleIdx="1" presStyleCnt="3" custScaleX="115145" custScaleY="342881" custLinFactNeighborX="995" custLinFactNeighborY="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513E4A-D0CF-4F43-AD78-9FC6CF3B0284}" type="pres">
      <dgm:prSet presAssocID="{ADD62AAF-2486-4073-BD2E-6194AFC77DD4}" presName="rootConnector" presStyleLbl="node2" presStyleIdx="1" presStyleCnt="3"/>
      <dgm:spPr/>
      <dgm:t>
        <a:bodyPr/>
        <a:lstStyle/>
        <a:p>
          <a:endParaRPr lang="ru-RU"/>
        </a:p>
      </dgm:t>
    </dgm:pt>
    <dgm:pt modelId="{3051EB1A-4BBB-4D40-A390-DE82998E2FAA}" type="pres">
      <dgm:prSet presAssocID="{ADD62AAF-2486-4073-BD2E-6194AFC77DD4}" presName="hierChild4" presStyleCnt="0"/>
      <dgm:spPr/>
    </dgm:pt>
    <dgm:pt modelId="{879A225B-9BEE-4C96-B110-38E3A6F4D7CD}" type="pres">
      <dgm:prSet presAssocID="{ADD62AAF-2486-4073-BD2E-6194AFC77DD4}" presName="hierChild5" presStyleCnt="0"/>
      <dgm:spPr/>
    </dgm:pt>
    <dgm:pt modelId="{4DA257CB-486F-4554-BC77-E592450D852C}" type="pres">
      <dgm:prSet presAssocID="{62010216-306D-4B88-943B-DDD42EFC50E0}" presName="Name37" presStyleLbl="parChTrans1D2" presStyleIdx="2" presStyleCnt="3"/>
      <dgm:spPr/>
      <dgm:t>
        <a:bodyPr/>
        <a:lstStyle/>
        <a:p>
          <a:endParaRPr lang="ru-RU"/>
        </a:p>
      </dgm:t>
    </dgm:pt>
    <dgm:pt modelId="{3FA6AF69-D83E-4F28-82D3-8C1D9EB93081}" type="pres">
      <dgm:prSet presAssocID="{37FC4BD9-47C1-4B06-B79D-F598DB9F9A4E}" presName="hierRoot2" presStyleCnt="0">
        <dgm:presLayoutVars>
          <dgm:hierBranch val="init"/>
        </dgm:presLayoutVars>
      </dgm:prSet>
      <dgm:spPr/>
    </dgm:pt>
    <dgm:pt modelId="{463B4857-A82D-48B2-AB6F-61C08A4511A3}" type="pres">
      <dgm:prSet presAssocID="{37FC4BD9-47C1-4B06-B79D-F598DB9F9A4E}" presName="rootComposite" presStyleCnt="0"/>
      <dgm:spPr/>
    </dgm:pt>
    <dgm:pt modelId="{6F5BECAC-854B-4FE8-A5C8-1752B3C4414C}" type="pres">
      <dgm:prSet presAssocID="{37FC4BD9-47C1-4B06-B79D-F598DB9F9A4E}" presName="rootText" presStyleLbl="node2" presStyleIdx="2" presStyleCnt="3" custScaleX="125070" custScaleY="32896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02D0FC-D301-4F59-8E53-8D39204C171F}" type="pres">
      <dgm:prSet presAssocID="{37FC4BD9-47C1-4B06-B79D-F598DB9F9A4E}" presName="rootConnector" presStyleLbl="node2" presStyleIdx="2" presStyleCnt="3"/>
      <dgm:spPr/>
      <dgm:t>
        <a:bodyPr/>
        <a:lstStyle/>
        <a:p>
          <a:endParaRPr lang="ru-RU"/>
        </a:p>
      </dgm:t>
    </dgm:pt>
    <dgm:pt modelId="{3FD961C7-4BFF-4B83-B15B-A61CA3D50571}" type="pres">
      <dgm:prSet presAssocID="{37FC4BD9-47C1-4B06-B79D-F598DB9F9A4E}" presName="hierChild4" presStyleCnt="0"/>
      <dgm:spPr/>
    </dgm:pt>
    <dgm:pt modelId="{1A77BF51-F6CF-4F28-AC83-D458A76DBE63}" type="pres">
      <dgm:prSet presAssocID="{37FC4BD9-47C1-4B06-B79D-F598DB9F9A4E}" presName="hierChild5" presStyleCnt="0"/>
      <dgm:spPr/>
    </dgm:pt>
    <dgm:pt modelId="{49EA8FB1-9463-4EA0-A764-E7ECB9E4AED2}" type="pres">
      <dgm:prSet presAssocID="{FD198071-6F1F-4739-B43D-4A9AE905CDB7}" presName="hierChild3" presStyleCnt="0"/>
      <dgm:spPr/>
    </dgm:pt>
  </dgm:ptLst>
  <dgm:cxnLst>
    <dgm:cxn modelId="{43749D9B-5543-4182-ACD4-01A0F94EF667}" type="presOf" srcId="{ADD62AAF-2486-4073-BD2E-6194AFC77DD4}" destId="{30513E4A-D0CF-4F43-AD78-9FC6CF3B0284}" srcOrd="1" destOrd="0" presId="urn:microsoft.com/office/officeart/2005/8/layout/orgChart1"/>
    <dgm:cxn modelId="{69026711-00E2-4425-B376-4800A9D97FB6}" srcId="{FD198071-6F1F-4739-B43D-4A9AE905CDB7}" destId="{ADD62AAF-2486-4073-BD2E-6194AFC77DD4}" srcOrd="1" destOrd="0" parTransId="{388AC0F5-D618-4C2D-B630-13D185587678}" sibTransId="{32BA4FC5-55AF-45B7-8973-0B098592FCC5}"/>
    <dgm:cxn modelId="{34BC0415-B1F5-4622-9A9C-26844E25328C}" type="presOf" srcId="{62010216-306D-4B88-943B-DDD42EFC50E0}" destId="{4DA257CB-486F-4554-BC77-E592450D852C}" srcOrd="0" destOrd="0" presId="urn:microsoft.com/office/officeart/2005/8/layout/orgChart1"/>
    <dgm:cxn modelId="{3B9103F5-F346-4096-BA53-DD159F1D8AF8}" type="presOf" srcId="{37FC4BD9-47C1-4B06-B79D-F598DB9F9A4E}" destId="{6F5BECAC-854B-4FE8-A5C8-1752B3C4414C}" srcOrd="0" destOrd="0" presId="urn:microsoft.com/office/officeart/2005/8/layout/orgChart1"/>
    <dgm:cxn modelId="{C478BE76-3B00-45CC-8FF1-728DDD068973}" srcId="{364395F3-5C51-4B4C-9345-ADBF3F0100D3}" destId="{FD198071-6F1F-4739-B43D-4A9AE905CDB7}" srcOrd="0" destOrd="0" parTransId="{660A0D2C-D10B-4154-81F8-6BAAFECEFE96}" sibTransId="{8A3B9F94-8935-49B4-9095-4B796683421C}"/>
    <dgm:cxn modelId="{D282D0AA-E6A9-48E2-9B81-4442553DB0F6}" srcId="{FD198071-6F1F-4739-B43D-4A9AE905CDB7}" destId="{2F89B3EF-0689-4F4A-BBD7-0193F8F63AA2}" srcOrd="0" destOrd="0" parTransId="{49B0BC7A-3047-4418-A30D-0E5189E55CF1}" sibTransId="{0768B6F3-B1D7-4A27-B966-518643AFFA29}"/>
    <dgm:cxn modelId="{BE6E7B83-FCDF-4E0B-B626-16EA5DD51596}" type="presOf" srcId="{364395F3-5C51-4B4C-9345-ADBF3F0100D3}" destId="{3D9F9021-F799-4F32-9BDB-57CD09FC1556}" srcOrd="0" destOrd="0" presId="urn:microsoft.com/office/officeart/2005/8/layout/orgChart1"/>
    <dgm:cxn modelId="{27AFA1FB-CDBA-4EEF-8C3A-79C41C691DB2}" type="presOf" srcId="{37FC4BD9-47C1-4B06-B79D-F598DB9F9A4E}" destId="{4202D0FC-D301-4F59-8E53-8D39204C171F}" srcOrd="1" destOrd="0" presId="urn:microsoft.com/office/officeart/2005/8/layout/orgChart1"/>
    <dgm:cxn modelId="{D5733F7F-CAC8-47C6-9B58-15A9E5A0A5F7}" type="presOf" srcId="{2F89B3EF-0689-4F4A-BBD7-0193F8F63AA2}" destId="{7C4557AD-7258-44EB-8FDD-A4F8BB60FEB7}" srcOrd="1" destOrd="0" presId="urn:microsoft.com/office/officeart/2005/8/layout/orgChart1"/>
    <dgm:cxn modelId="{A83432C7-C6E3-4E8D-A3A9-FFE1506044FA}" type="presOf" srcId="{FD198071-6F1F-4739-B43D-4A9AE905CDB7}" destId="{79B9D4CC-816D-4DAD-AE05-8F0921ECFD69}" srcOrd="1" destOrd="0" presId="urn:microsoft.com/office/officeart/2005/8/layout/orgChart1"/>
    <dgm:cxn modelId="{0FBFCD49-DD66-426F-A77A-92E87649E53C}" type="presOf" srcId="{FD198071-6F1F-4739-B43D-4A9AE905CDB7}" destId="{CE4E5ADB-350D-445C-97F1-94143CCE6E6D}" srcOrd="0" destOrd="0" presId="urn:microsoft.com/office/officeart/2005/8/layout/orgChart1"/>
    <dgm:cxn modelId="{F8A43016-DA00-4AAA-BB7F-F297A7EE6D15}" type="presOf" srcId="{2F89B3EF-0689-4F4A-BBD7-0193F8F63AA2}" destId="{2182D51C-9955-48E6-9473-F3AA55201EFA}" srcOrd="0" destOrd="0" presId="urn:microsoft.com/office/officeart/2005/8/layout/orgChart1"/>
    <dgm:cxn modelId="{94428B4A-00F3-47A6-A4D2-5AA72A6274EF}" type="presOf" srcId="{ADD62AAF-2486-4073-BD2E-6194AFC77DD4}" destId="{DC229041-3305-4BA1-A362-D2719CE57D34}" srcOrd="0" destOrd="0" presId="urn:microsoft.com/office/officeart/2005/8/layout/orgChart1"/>
    <dgm:cxn modelId="{19506B89-A65E-4038-B81B-14C1A6F29E15}" type="presOf" srcId="{388AC0F5-D618-4C2D-B630-13D185587678}" destId="{CBF40041-26F9-43BC-8F1B-52D13BE500CE}" srcOrd="0" destOrd="0" presId="urn:microsoft.com/office/officeart/2005/8/layout/orgChart1"/>
    <dgm:cxn modelId="{6264C927-059D-4527-B067-A324D0B18F5B}" type="presOf" srcId="{49B0BC7A-3047-4418-A30D-0E5189E55CF1}" destId="{4AA81FF8-A464-4BB1-8869-CCCC015718FE}" srcOrd="0" destOrd="0" presId="urn:microsoft.com/office/officeart/2005/8/layout/orgChart1"/>
    <dgm:cxn modelId="{50DBC7C4-432D-4034-9875-C271E2D1255D}" srcId="{FD198071-6F1F-4739-B43D-4A9AE905CDB7}" destId="{37FC4BD9-47C1-4B06-B79D-F598DB9F9A4E}" srcOrd="2" destOrd="0" parTransId="{62010216-306D-4B88-943B-DDD42EFC50E0}" sibTransId="{A20FDCF6-7507-44F0-B543-E7A059706DAF}"/>
    <dgm:cxn modelId="{CDCAAC23-6B02-4459-A036-FE5BD0506ADD}" type="presParOf" srcId="{3D9F9021-F799-4F32-9BDB-57CD09FC1556}" destId="{0C0EDAF7-A6E9-4FEA-8438-53D7B753422F}" srcOrd="0" destOrd="0" presId="urn:microsoft.com/office/officeart/2005/8/layout/orgChart1"/>
    <dgm:cxn modelId="{F6488889-0F70-45BB-84C9-1DAD8739D4B9}" type="presParOf" srcId="{0C0EDAF7-A6E9-4FEA-8438-53D7B753422F}" destId="{4FA24A47-6FF9-4ACF-AF44-DFC9795420E2}" srcOrd="0" destOrd="0" presId="urn:microsoft.com/office/officeart/2005/8/layout/orgChart1"/>
    <dgm:cxn modelId="{C29F8643-3AAD-4500-AEB2-F3DE539D257B}" type="presParOf" srcId="{4FA24A47-6FF9-4ACF-AF44-DFC9795420E2}" destId="{CE4E5ADB-350D-445C-97F1-94143CCE6E6D}" srcOrd="0" destOrd="0" presId="urn:microsoft.com/office/officeart/2005/8/layout/orgChart1"/>
    <dgm:cxn modelId="{CD123134-93AD-4D0B-8FC4-7FFBF1227CC3}" type="presParOf" srcId="{4FA24A47-6FF9-4ACF-AF44-DFC9795420E2}" destId="{79B9D4CC-816D-4DAD-AE05-8F0921ECFD69}" srcOrd="1" destOrd="0" presId="urn:microsoft.com/office/officeart/2005/8/layout/orgChart1"/>
    <dgm:cxn modelId="{E8D3A1E2-97E4-4E38-BDB6-D56C7EF0B5B6}" type="presParOf" srcId="{0C0EDAF7-A6E9-4FEA-8438-53D7B753422F}" destId="{CD87A34D-F83B-4509-93F8-93B00005AF55}" srcOrd="1" destOrd="0" presId="urn:microsoft.com/office/officeart/2005/8/layout/orgChart1"/>
    <dgm:cxn modelId="{03E364DF-B117-4CF5-BC11-9643B17F8983}" type="presParOf" srcId="{CD87A34D-F83B-4509-93F8-93B00005AF55}" destId="{4AA81FF8-A464-4BB1-8869-CCCC015718FE}" srcOrd="0" destOrd="0" presId="urn:microsoft.com/office/officeart/2005/8/layout/orgChart1"/>
    <dgm:cxn modelId="{4909567F-0415-470E-8D09-050623B1CE01}" type="presParOf" srcId="{CD87A34D-F83B-4509-93F8-93B00005AF55}" destId="{5F6BD48A-C0D6-4658-AF63-BE64CF604C24}" srcOrd="1" destOrd="0" presId="urn:microsoft.com/office/officeart/2005/8/layout/orgChart1"/>
    <dgm:cxn modelId="{7FA451F9-A500-4BD7-B111-625B416441A0}" type="presParOf" srcId="{5F6BD48A-C0D6-4658-AF63-BE64CF604C24}" destId="{8F4957D1-8CC3-4C8D-B6A5-C83CD0A6D476}" srcOrd="0" destOrd="0" presId="urn:microsoft.com/office/officeart/2005/8/layout/orgChart1"/>
    <dgm:cxn modelId="{33A2B036-1050-417A-9DA5-ED7B507D9409}" type="presParOf" srcId="{8F4957D1-8CC3-4C8D-B6A5-C83CD0A6D476}" destId="{2182D51C-9955-48E6-9473-F3AA55201EFA}" srcOrd="0" destOrd="0" presId="urn:microsoft.com/office/officeart/2005/8/layout/orgChart1"/>
    <dgm:cxn modelId="{D68F2DF9-0D4B-468E-9623-E6AFF9DEA346}" type="presParOf" srcId="{8F4957D1-8CC3-4C8D-B6A5-C83CD0A6D476}" destId="{7C4557AD-7258-44EB-8FDD-A4F8BB60FEB7}" srcOrd="1" destOrd="0" presId="urn:microsoft.com/office/officeart/2005/8/layout/orgChart1"/>
    <dgm:cxn modelId="{2F9CD825-CD1C-4D5E-A3A4-B54BAF373293}" type="presParOf" srcId="{5F6BD48A-C0D6-4658-AF63-BE64CF604C24}" destId="{64DFEC8A-A607-4AAE-AB65-1102E0D9E06B}" srcOrd="1" destOrd="0" presId="urn:microsoft.com/office/officeart/2005/8/layout/orgChart1"/>
    <dgm:cxn modelId="{94CA3640-7A0F-4DA5-A5CB-DBF437862DB7}" type="presParOf" srcId="{5F6BD48A-C0D6-4658-AF63-BE64CF604C24}" destId="{84DA4A0A-649A-4E6A-957B-B63F8E1051ED}" srcOrd="2" destOrd="0" presId="urn:microsoft.com/office/officeart/2005/8/layout/orgChart1"/>
    <dgm:cxn modelId="{84DCB79C-1C8A-4CF3-A891-24FA719D0C5E}" type="presParOf" srcId="{CD87A34D-F83B-4509-93F8-93B00005AF55}" destId="{CBF40041-26F9-43BC-8F1B-52D13BE500CE}" srcOrd="2" destOrd="0" presId="urn:microsoft.com/office/officeart/2005/8/layout/orgChart1"/>
    <dgm:cxn modelId="{70B68647-AF5D-43E8-B4DF-1DFF2AD4AFDE}" type="presParOf" srcId="{CD87A34D-F83B-4509-93F8-93B00005AF55}" destId="{34123D37-A35C-4627-9DB0-8812FF89A02D}" srcOrd="3" destOrd="0" presId="urn:microsoft.com/office/officeart/2005/8/layout/orgChart1"/>
    <dgm:cxn modelId="{128DB257-AF27-4B2F-840D-F647D9F49F26}" type="presParOf" srcId="{34123D37-A35C-4627-9DB0-8812FF89A02D}" destId="{80598F71-8AAC-4000-A9E1-3C6CDFDF6AAC}" srcOrd="0" destOrd="0" presId="urn:microsoft.com/office/officeart/2005/8/layout/orgChart1"/>
    <dgm:cxn modelId="{509DEECA-E7B0-4E21-AD13-6C77EEE474F5}" type="presParOf" srcId="{80598F71-8AAC-4000-A9E1-3C6CDFDF6AAC}" destId="{DC229041-3305-4BA1-A362-D2719CE57D34}" srcOrd="0" destOrd="0" presId="urn:microsoft.com/office/officeart/2005/8/layout/orgChart1"/>
    <dgm:cxn modelId="{46E8EEEB-C73F-4071-BD33-2B19082A1AC2}" type="presParOf" srcId="{80598F71-8AAC-4000-A9E1-3C6CDFDF6AAC}" destId="{30513E4A-D0CF-4F43-AD78-9FC6CF3B0284}" srcOrd="1" destOrd="0" presId="urn:microsoft.com/office/officeart/2005/8/layout/orgChart1"/>
    <dgm:cxn modelId="{29A9F375-C193-47D6-8E63-9ED4F129FDA9}" type="presParOf" srcId="{34123D37-A35C-4627-9DB0-8812FF89A02D}" destId="{3051EB1A-4BBB-4D40-A390-DE82998E2FAA}" srcOrd="1" destOrd="0" presId="urn:microsoft.com/office/officeart/2005/8/layout/orgChart1"/>
    <dgm:cxn modelId="{84753FE1-55DC-4559-899D-DD52CC5F9124}" type="presParOf" srcId="{34123D37-A35C-4627-9DB0-8812FF89A02D}" destId="{879A225B-9BEE-4C96-B110-38E3A6F4D7CD}" srcOrd="2" destOrd="0" presId="urn:microsoft.com/office/officeart/2005/8/layout/orgChart1"/>
    <dgm:cxn modelId="{5726C58D-A534-4DF4-850B-09F9FC865984}" type="presParOf" srcId="{CD87A34D-F83B-4509-93F8-93B00005AF55}" destId="{4DA257CB-486F-4554-BC77-E592450D852C}" srcOrd="4" destOrd="0" presId="urn:microsoft.com/office/officeart/2005/8/layout/orgChart1"/>
    <dgm:cxn modelId="{D37CEA22-666C-4FD6-B0A5-1014BC6FAC00}" type="presParOf" srcId="{CD87A34D-F83B-4509-93F8-93B00005AF55}" destId="{3FA6AF69-D83E-4F28-82D3-8C1D9EB93081}" srcOrd="5" destOrd="0" presId="urn:microsoft.com/office/officeart/2005/8/layout/orgChart1"/>
    <dgm:cxn modelId="{63DFD7B7-A928-4A9C-9D6F-4559DBD2B53D}" type="presParOf" srcId="{3FA6AF69-D83E-4F28-82D3-8C1D9EB93081}" destId="{463B4857-A82D-48B2-AB6F-61C08A4511A3}" srcOrd="0" destOrd="0" presId="urn:microsoft.com/office/officeart/2005/8/layout/orgChart1"/>
    <dgm:cxn modelId="{3A965FDE-1D5D-4612-B3B6-AD30288571D9}" type="presParOf" srcId="{463B4857-A82D-48B2-AB6F-61C08A4511A3}" destId="{6F5BECAC-854B-4FE8-A5C8-1752B3C4414C}" srcOrd="0" destOrd="0" presId="urn:microsoft.com/office/officeart/2005/8/layout/orgChart1"/>
    <dgm:cxn modelId="{DA194370-FB1D-4C4B-A9A5-00589D136520}" type="presParOf" srcId="{463B4857-A82D-48B2-AB6F-61C08A4511A3}" destId="{4202D0FC-D301-4F59-8E53-8D39204C171F}" srcOrd="1" destOrd="0" presId="urn:microsoft.com/office/officeart/2005/8/layout/orgChart1"/>
    <dgm:cxn modelId="{3DBFC8FA-97B4-4937-A54A-715D3353351F}" type="presParOf" srcId="{3FA6AF69-D83E-4F28-82D3-8C1D9EB93081}" destId="{3FD961C7-4BFF-4B83-B15B-A61CA3D50571}" srcOrd="1" destOrd="0" presId="urn:microsoft.com/office/officeart/2005/8/layout/orgChart1"/>
    <dgm:cxn modelId="{FEB39DEA-D093-4614-83DC-6CC88489FF59}" type="presParOf" srcId="{3FA6AF69-D83E-4F28-82D3-8C1D9EB93081}" destId="{1A77BF51-F6CF-4F28-AC83-D458A76DBE63}" srcOrd="2" destOrd="0" presId="urn:microsoft.com/office/officeart/2005/8/layout/orgChart1"/>
    <dgm:cxn modelId="{B88E19C9-6699-4EAE-AD6D-32042469DAD2}" type="presParOf" srcId="{0C0EDAF7-A6E9-4FEA-8438-53D7B753422F}" destId="{49EA8FB1-9463-4EA0-A764-E7ECB9E4AED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2CA06-AC39-4EF6-89AA-106917899969}">
      <dsp:nvSpPr>
        <dsp:cNvPr id="0" name=""/>
        <dsp:cNvSpPr/>
      </dsp:nvSpPr>
      <dsp:spPr>
        <a:xfrm>
          <a:off x="4181636" y="1950109"/>
          <a:ext cx="2288389" cy="7943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7158"/>
              </a:lnTo>
              <a:lnTo>
                <a:pt x="2288389" y="397158"/>
              </a:lnTo>
              <a:lnTo>
                <a:pt x="2288389" y="79431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921793-7873-499B-800D-526BED5C9297}">
      <dsp:nvSpPr>
        <dsp:cNvPr id="0" name=""/>
        <dsp:cNvSpPr/>
      </dsp:nvSpPr>
      <dsp:spPr>
        <a:xfrm>
          <a:off x="1893246" y="1950109"/>
          <a:ext cx="2288389" cy="794316"/>
        </a:xfrm>
        <a:custGeom>
          <a:avLst/>
          <a:gdLst/>
          <a:ahLst/>
          <a:cxnLst/>
          <a:rect l="0" t="0" r="0" b="0"/>
          <a:pathLst>
            <a:path>
              <a:moveTo>
                <a:pt x="2288389" y="0"/>
              </a:moveTo>
              <a:lnTo>
                <a:pt x="2288389" y="397158"/>
              </a:lnTo>
              <a:lnTo>
                <a:pt x="0" y="397158"/>
              </a:lnTo>
              <a:lnTo>
                <a:pt x="0" y="79431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A07AD5-12DC-4144-A0B1-B2119A78ACC5}">
      <dsp:nvSpPr>
        <dsp:cNvPr id="0" name=""/>
        <dsp:cNvSpPr/>
      </dsp:nvSpPr>
      <dsp:spPr>
        <a:xfrm>
          <a:off x="2290405" y="58878"/>
          <a:ext cx="3782461" cy="18912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>
              <a:latin typeface="Arial" panose="020B0604020202020204" pitchFamily="34" charset="0"/>
              <a:cs typeface="Arial" panose="020B0604020202020204" pitchFamily="34" charset="0"/>
            </a:rPr>
            <a:t>Словарный запас </a:t>
          </a:r>
          <a:r>
            <a:rPr lang="ru-RU" sz="2800" kern="1200" dirty="0">
              <a:latin typeface="Arial" panose="020B0604020202020204" pitchFamily="34" charset="0"/>
              <a:cs typeface="Arial" panose="020B0604020202020204" pitchFamily="34" charset="0"/>
            </a:rPr>
            <a:t>– вся совокупность слов, входящих в состав языка. </a:t>
          </a:r>
        </a:p>
      </dsp:txBody>
      <dsp:txXfrm>
        <a:off x="2290405" y="58878"/>
        <a:ext cx="3782461" cy="1891230"/>
      </dsp:txXfrm>
    </dsp:sp>
    <dsp:sp modelId="{978A8222-56E4-4A24-8EA4-03E72BF33804}">
      <dsp:nvSpPr>
        <dsp:cNvPr id="0" name=""/>
        <dsp:cNvSpPr/>
      </dsp:nvSpPr>
      <dsp:spPr>
        <a:xfrm>
          <a:off x="2016" y="2744425"/>
          <a:ext cx="3782461" cy="18912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>
              <a:latin typeface="Arial" panose="020B0604020202020204" pitchFamily="34" charset="0"/>
              <a:cs typeface="Arial" panose="020B0604020202020204" pitchFamily="34" charset="0"/>
            </a:rPr>
            <a:t>Активный словарный запас </a:t>
          </a:r>
          <a:r>
            <a:rPr lang="ru-RU" sz="2800" kern="1200" dirty="0">
              <a:latin typeface="Arial" panose="020B0604020202020204" pitchFamily="34" charset="0"/>
              <a:cs typeface="Arial" panose="020B0604020202020204" pitchFamily="34" charset="0"/>
            </a:rPr>
            <a:t>– слова, которые человек использует в речи</a:t>
          </a:r>
        </a:p>
      </dsp:txBody>
      <dsp:txXfrm>
        <a:off x="2016" y="2744425"/>
        <a:ext cx="3782461" cy="1891230"/>
      </dsp:txXfrm>
    </dsp:sp>
    <dsp:sp modelId="{4396C3D1-711A-4CC7-8FF2-BB04A5CD9BF5}">
      <dsp:nvSpPr>
        <dsp:cNvPr id="0" name=""/>
        <dsp:cNvSpPr/>
      </dsp:nvSpPr>
      <dsp:spPr>
        <a:xfrm>
          <a:off x="4578794" y="2744425"/>
          <a:ext cx="3782461" cy="18912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>
              <a:latin typeface="Arial" panose="020B0604020202020204" pitchFamily="34" charset="0"/>
              <a:cs typeface="Arial" panose="020B0604020202020204" pitchFamily="34" charset="0"/>
            </a:rPr>
            <a:t>Пассивный словарный запас </a:t>
          </a:r>
          <a:r>
            <a:rPr lang="ru-RU" sz="2800" kern="1200" dirty="0">
              <a:latin typeface="Arial" panose="020B0604020202020204" pitchFamily="34" charset="0"/>
              <a:cs typeface="Arial" panose="020B0604020202020204" pitchFamily="34" charset="0"/>
            </a:rPr>
            <a:t>– слова, которые человек узнает, но не использует </a:t>
          </a:r>
        </a:p>
      </dsp:txBody>
      <dsp:txXfrm>
        <a:off x="4578794" y="2744425"/>
        <a:ext cx="3782461" cy="18912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A257CB-486F-4554-BC77-E592450D852C}">
      <dsp:nvSpPr>
        <dsp:cNvPr id="0" name=""/>
        <dsp:cNvSpPr/>
      </dsp:nvSpPr>
      <dsp:spPr>
        <a:xfrm>
          <a:off x="4446239" y="1089982"/>
          <a:ext cx="3018916" cy="457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811"/>
              </a:lnTo>
              <a:lnTo>
                <a:pt x="3018916" y="228811"/>
              </a:lnTo>
              <a:lnTo>
                <a:pt x="3018916" y="45762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F40041-26F9-43BC-8F1B-52D13BE500CE}">
      <dsp:nvSpPr>
        <dsp:cNvPr id="0" name=""/>
        <dsp:cNvSpPr/>
      </dsp:nvSpPr>
      <dsp:spPr>
        <a:xfrm>
          <a:off x="4366165" y="1089982"/>
          <a:ext cx="91440" cy="458027"/>
        </a:xfrm>
        <a:custGeom>
          <a:avLst/>
          <a:gdLst/>
          <a:ahLst/>
          <a:cxnLst/>
          <a:rect l="0" t="0" r="0" b="0"/>
          <a:pathLst>
            <a:path>
              <a:moveTo>
                <a:pt x="80074" y="0"/>
              </a:moveTo>
              <a:lnTo>
                <a:pt x="80074" y="229215"/>
              </a:lnTo>
              <a:lnTo>
                <a:pt x="45720" y="229215"/>
              </a:lnTo>
              <a:lnTo>
                <a:pt x="45720" y="45802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A81FF8-A464-4BB1-8869-CCCC015718FE}">
      <dsp:nvSpPr>
        <dsp:cNvPr id="0" name=""/>
        <dsp:cNvSpPr/>
      </dsp:nvSpPr>
      <dsp:spPr>
        <a:xfrm>
          <a:off x="1371286" y="1089982"/>
          <a:ext cx="3074953" cy="457622"/>
        </a:xfrm>
        <a:custGeom>
          <a:avLst/>
          <a:gdLst/>
          <a:ahLst/>
          <a:cxnLst/>
          <a:rect l="0" t="0" r="0" b="0"/>
          <a:pathLst>
            <a:path>
              <a:moveTo>
                <a:pt x="3074953" y="0"/>
              </a:moveTo>
              <a:lnTo>
                <a:pt x="3074953" y="228811"/>
              </a:lnTo>
              <a:lnTo>
                <a:pt x="0" y="228811"/>
              </a:lnTo>
              <a:lnTo>
                <a:pt x="0" y="45762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4E5ADB-350D-445C-97F1-94143CCE6E6D}">
      <dsp:nvSpPr>
        <dsp:cNvPr id="0" name=""/>
        <dsp:cNvSpPr/>
      </dsp:nvSpPr>
      <dsp:spPr>
        <a:xfrm>
          <a:off x="3356661" y="404"/>
          <a:ext cx="2179156" cy="10895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>
              <a:latin typeface="Arial" panose="020B0604020202020204" pitchFamily="34" charset="0"/>
              <a:cs typeface="Arial" panose="020B0604020202020204" pitchFamily="34" charset="0"/>
            </a:rPr>
            <a:t>Моторная база речи</a:t>
          </a:r>
        </a:p>
      </dsp:txBody>
      <dsp:txXfrm>
        <a:off x="3356661" y="404"/>
        <a:ext cx="2179156" cy="1089578"/>
      </dsp:txXfrm>
    </dsp:sp>
    <dsp:sp modelId="{2182D51C-9955-48E6-9473-F3AA55201EFA}">
      <dsp:nvSpPr>
        <dsp:cNvPr id="0" name=""/>
        <dsp:cNvSpPr/>
      </dsp:nvSpPr>
      <dsp:spPr>
        <a:xfrm>
          <a:off x="64587" y="1547605"/>
          <a:ext cx="2613397" cy="33072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>
              <a:latin typeface="Arial" panose="020B0604020202020204" pitchFamily="34" charset="0"/>
              <a:cs typeface="Arial" panose="020B0604020202020204" pitchFamily="34" charset="0"/>
            </a:rPr>
            <a:t>Крупная моторика </a:t>
          </a:r>
          <a:r>
            <a:rPr lang="ru-RU" sz="2800" kern="1200" dirty="0">
              <a:latin typeface="Arial" panose="020B0604020202020204" pitchFamily="34" charset="0"/>
              <a:cs typeface="Arial" panose="020B0604020202020204" pitchFamily="34" charset="0"/>
            </a:rPr>
            <a:t>- осуществление движений крупными мышцами тела </a:t>
          </a:r>
        </a:p>
      </dsp:txBody>
      <dsp:txXfrm>
        <a:off x="64587" y="1547605"/>
        <a:ext cx="2613397" cy="3307295"/>
      </dsp:txXfrm>
    </dsp:sp>
    <dsp:sp modelId="{DC229041-3305-4BA1-A362-D2719CE57D34}">
      <dsp:nvSpPr>
        <dsp:cNvPr id="0" name=""/>
        <dsp:cNvSpPr/>
      </dsp:nvSpPr>
      <dsp:spPr>
        <a:xfrm>
          <a:off x="3157290" y="1548010"/>
          <a:ext cx="2509190" cy="37359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1" kern="1200" dirty="0">
              <a:latin typeface="Arial" panose="020B0604020202020204" pitchFamily="34" charset="0"/>
              <a:cs typeface="Arial" panose="020B0604020202020204" pitchFamily="34" charset="0"/>
            </a:rPr>
            <a:t>Мелкая моторика </a:t>
          </a:r>
          <a:r>
            <a:rPr lang="ru-RU" sz="2700" kern="1200" dirty="0">
              <a:latin typeface="Arial" panose="020B0604020202020204" pitchFamily="34" charset="0"/>
              <a:cs typeface="Arial" panose="020B0604020202020204" pitchFamily="34" charset="0"/>
            </a:rPr>
            <a:t>- совокупность действий, для выполнение точных движений кистями и пальцами рук и </a:t>
          </a:r>
          <a:r>
            <a:rPr lang="ru-RU" sz="2700" u="none" kern="1200" dirty="0">
              <a:latin typeface="Arial" panose="020B0604020202020204" pitchFamily="34" charset="0"/>
              <a:cs typeface="Arial" panose="020B0604020202020204" pitchFamily="34" charset="0"/>
            </a:rPr>
            <a:t>ног</a:t>
          </a:r>
        </a:p>
      </dsp:txBody>
      <dsp:txXfrm>
        <a:off x="3157290" y="1548010"/>
        <a:ext cx="2509190" cy="3735957"/>
      </dsp:txXfrm>
    </dsp:sp>
    <dsp:sp modelId="{6F5BECAC-854B-4FE8-A5C8-1752B3C4414C}">
      <dsp:nvSpPr>
        <dsp:cNvPr id="0" name=""/>
        <dsp:cNvSpPr/>
      </dsp:nvSpPr>
      <dsp:spPr>
        <a:xfrm>
          <a:off x="6102421" y="1547605"/>
          <a:ext cx="2725471" cy="35843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>
              <a:latin typeface="Arial" panose="020B0604020202020204" pitchFamily="34" charset="0"/>
              <a:cs typeface="Arial" panose="020B0604020202020204" pitchFamily="34" charset="0"/>
            </a:rPr>
            <a:t>Артикуляционная моторика </a:t>
          </a:r>
          <a:r>
            <a:rPr lang="ru-RU" sz="2800" kern="1200" dirty="0">
              <a:latin typeface="Arial" panose="020B0604020202020204" pitchFamily="34" charset="0"/>
              <a:cs typeface="Arial" panose="020B0604020202020204" pitchFamily="34" charset="0"/>
            </a:rPr>
            <a:t>- совокупность скоординированных движений органов речевого аппарата </a:t>
          </a:r>
        </a:p>
      </dsp:txBody>
      <dsp:txXfrm>
        <a:off x="6102421" y="1547605"/>
        <a:ext cx="2725471" cy="35843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BD440-AB81-4C05-A085-29A6747B4A27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AC16B-04E8-4A5C-B6E5-DA2F20E37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479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6AC16B-04E8-4A5C-B6E5-DA2F20E370B1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743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E310-1950-450F-B640-D14B339748B4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B0BF-88E2-4480-A053-EB3071FBA6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055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E310-1950-450F-B640-D14B339748B4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B0BF-88E2-4480-A053-EB3071FBA6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178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E310-1950-450F-B640-D14B339748B4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B0BF-88E2-4480-A053-EB3071FBA6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392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E310-1950-450F-B640-D14B339748B4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B0BF-88E2-4480-A053-EB3071FBA6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1950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E310-1950-450F-B640-D14B339748B4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B0BF-88E2-4480-A053-EB3071FBA6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2847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E310-1950-450F-B640-D14B339748B4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B0BF-88E2-4480-A053-EB3071FBA6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6880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E310-1950-450F-B640-D14B339748B4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B0BF-88E2-4480-A053-EB3071FBA6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4394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E310-1950-450F-B640-D14B339748B4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B0BF-88E2-4480-A053-EB3071FBA6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8229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E310-1950-450F-B640-D14B339748B4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B0BF-88E2-4480-A053-EB3071FBA6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2032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E310-1950-450F-B640-D14B339748B4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B0BF-88E2-4480-A053-EB3071FBA6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866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E310-1950-450F-B640-D14B339748B4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B0BF-88E2-4480-A053-EB3071FBA6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8546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EE310-1950-450F-B640-D14B339748B4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0B0BF-88E2-4480-A053-EB3071FBA6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603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diagramData" Target="../diagrams/data2.xm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569751"/>
            <a:ext cx="7772400" cy="3270225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Курганской области </a:t>
            </a:r>
            <a:br>
              <a:rPr lang="ru-RU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детям»</a:t>
            </a:r>
            <a:br>
              <a:rPr lang="ru-RU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Формирование лексической стороны речи в процессе развития моторной сферы у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дошкольников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8741" y="5028055"/>
            <a:ext cx="3776464" cy="1270992"/>
          </a:xfrm>
        </p:spPr>
        <p:txBody>
          <a:bodyPr>
            <a:normAutofit/>
          </a:bodyPr>
          <a:lstStyle/>
          <a:p>
            <a:pPr lvl="0" algn="l"/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Учитель-логопед</a:t>
            </a:r>
          </a:p>
          <a:p>
            <a:pPr lvl="0" algn="l"/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детям»</a:t>
            </a:r>
          </a:p>
          <a:p>
            <a:pPr lvl="0" algn="l"/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Максимова А.Н.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32250" y="2132856"/>
            <a:ext cx="107950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7494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3C9BE7-FCD5-4208-B81D-0386239FF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321" y="0"/>
            <a:ext cx="8229600" cy="1858218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Закономерности развития</a:t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речи и моторики в онтогенезе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D9FD23-2C40-4620-913F-E573717A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824" y="1600200"/>
            <a:ext cx="8985176" cy="5257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5—6 месяцев наблюдается переход от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синкинезий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синергиям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В это же время у ребенка появляется лепет. Ребенок поворачивается на живот, начинает сидеть самостоятельно. 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 7 месяцам ребенок обретает позу. При вставании наблюдается четвероногий синдром. Начинает развиваться выразительная мимика. В этот период ребенок произносит самые разнообразные сочетания звуков, вследствие этого образуются рефлекторные связи между кинестетическими и слуховыми ощущениями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62662FD-4121-4F76-8F40-713E5604D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28467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3C9BE7-FCD5-4208-B81D-0386239FF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30349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Закономерности развития</a:t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речи и моторики в онтогенезе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D9FD23-2C40-4620-913F-E573717A2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появление первых 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лепетных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», или «усеченных», слов совпадает с формированием ходьбы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овладение на 2-м году жизни навыками ходьбы, бега, лазанья, прыганья и др. совпадает со становлением фразовой речи ребенка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62662FD-4121-4F76-8F40-713E5604D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66178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3C9BE7-FCD5-4208-B81D-0386239FF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30349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Закономерности развития</a:t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речи и моторики в онтогенезе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D9FD23-2C40-4620-913F-E573717A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52578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три года речь малыша состоит из фраз. Дети могут употреблять в речи простые предлоги. В это же время ребенок научается крутить педали велосипеда, спрыгивать с нижней ступеньки. 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 концу 5 года жизни ребенок начинает овладевать контекстной речью. В это же время функция равновесия значительно улучшается. 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шестом году жизни детям доступно произвольное регулирование двигательной активностью. Примерно в этом же возрасте ребенок употребляет слова с переносом значениям, полностью овладевает разговорно-бытовым стилем речи.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62662FD-4121-4F76-8F40-713E5604D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04413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3C9BE7-FCD5-4208-B81D-0386239FF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30349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Этапы овладения  </a:t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игры с мячом в онтогенезе</a:t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D9FD23-2C40-4620-913F-E573717A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52578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 месяцев. Уверенно берет небольшой мяч после фиксации его взглядом, захватывает мяч двумя руками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6 месяцев. Может перекладывать небольшой мячик из руки в руку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10 месяцев может бросать мяч из положения сидя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12 месяцев может целенаправленно катить мяч 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16 месяцев может бросить мяч обеими руками из любого положения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2 года может бить по мячу ногой при этом не падая, может бросать мяч вверх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2 года и 4 месяца может бросать небольшой мяч подняв руку над головой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2 года 9 месяцев может закидывать мяч в корзину снизу вверх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3 года ударяет точно по мячу ногой с размаха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4 года научается ловить мяч с расстояния 3-4 метров (способность к экстраполяции)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5 лет совершенно осваивает мяч: бросает его точно в том направлении, в каком хочет, соизмеряет дальность броска. Ловит мяч, ударив его об пол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62662FD-4121-4F76-8F40-713E5604D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4877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3C9BE7-FCD5-4208-B81D-0386239FF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30349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Активные игры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D9FD23-2C40-4620-913F-E573717A2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Активные игры —основа формирования речи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Двигательные упражнения в сочетании с речью координируют движения ребенка, развивают слуховое, зрительное, пространственное восприятие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62662FD-4121-4F76-8F40-713E5604D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82849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3C9BE7-FCD5-4208-B81D-0386239FF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30349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Физминутки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в стихотворной</a:t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форме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D9FD23-2C40-4620-913F-E573717A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стихотворный материал имеет: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разную коррекционную направленность: для нормализации темпа и ритма у ребёнка; для развития словаря (глагольного, именного); определённый динамический размер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насыщенность глагольной лексикой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сюжетную линию и действующее лицо, чтобы исключить механические движения и воспитывать логическую связь между текстом и движением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62662FD-4121-4F76-8F40-713E5604D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2223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3C9BE7-FCD5-4208-B81D-0386239FF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330349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Игры с мячом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D9FD23-2C40-4620-913F-E573717A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развитие зрительно-моторной координации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развитие тактильной чувствительности (мячи бывают разные по тактильным ощущениям, по размеру, по материалу)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развитие глагольного словаря(качу, кидаю, несу, беру, кручу и т.д.)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развитие ориентировки в пространстве, меткости, скорости</a:t>
            </a:r>
          </a:p>
          <a:p>
            <a:endParaRPr lang="ru-RU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62662FD-4121-4F76-8F40-713E5604D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8279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3C9BE7-FCD5-4208-B81D-0386239FF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135" y="330349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Логоритмика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D9FD23-2C40-4620-913F-E573717A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7451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воспитание и развитие чувства ритма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развитие координации движений и моторных функций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формирование двигательных навыков и умений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развитие пространственных представлений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лексико-грамматического строя речи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снятие эмоционального напряжения</a:t>
            </a:r>
          </a:p>
          <a:p>
            <a:endParaRPr lang="ru-RU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62662FD-4121-4F76-8F40-713E5604D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83582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3C9BE7-FCD5-4208-B81D-0386239FF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528" y="282145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Пальчиковые игры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D9FD23-2C40-4620-913F-E573717A2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развитие тактильных ощущений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межполушарного взаимодействия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развитие лексики и грамматики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62662FD-4121-4F76-8F40-713E5604D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388682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3C9BE7-FCD5-4208-B81D-0386239FF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4414" y="357166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Практикум по лексической теме «Овощи»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D9FD23-2C40-4620-913F-E573717A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0168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Физминутки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Пальчиковые игры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Игры с мячом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62662FD-4121-4F76-8F40-713E5604D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21253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Лексика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378D6A85-6CCB-433D-AE42-16D2F71996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5700248"/>
              </p:ext>
            </p:extLst>
          </p:nvPr>
        </p:nvGraphicFramePr>
        <p:xfrm>
          <a:off x="323528" y="1431628"/>
          <a:ext cx="8363272" cy="4694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3C9BE7-FCD5-4208-B81D-0386239FF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4414" y="357166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Практикум по лексической теме «Дикие животные наших лесов»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D9FD23-2C40-4620-913F-E573717A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0168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Физминутки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Пальчиковые игры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Игры </a:t>
            </a:r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с мячом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62662FD-4121-4F76-8F40-713E5604D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212537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3" y="332657"/>
            <a:ext cx="1224136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6199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3C9BE7-FCD5-4208-B81D-0386239FF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Моторная база речи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FE91E54A-5B54-49F4-9D83-071F2DA6CA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8353406"/>
              </p:ext>
            </p:extLst>
          </p:nvPr>
        </p:nvGraphicFramePr>
        <p:xfrm>
          <a:off x="125760" y="1556765"/>
          <a:ext cx="8892480" cy="5283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62662FD-4121-4F76-8F40-713E5604D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69320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3C9BE7-FCD5-4208-B81D-0386239FF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Особенности лексики</a:t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детей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D9FD23-2C40-4620-913F-E573717A2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дети с ТНР не могут спонтанно встать на онтогенетический путь развития речи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пассивный запас превышает использование слов в активной речи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ограниченность активного словарного запаса проявляется  в том, что ребенок, одним словом, обозначает ряд предметов, близких по внешнему сходству, ситуативной обусловленности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62662FD-4121-4F76-8F40-713E5604D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44535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3C9BE7-FCD5-4208-B81D-0386239FF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Особенности моторики</a:t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детей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D9FD23-2C40-4620-913F-E573717A2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плохая координация движений, снижение скорости выполнения заданий и ловкости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нарушают порядок действий или пропускают его составные части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отстают в воспроизведении двигательных заданий по пространственно-временным параметрам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62662FD-4121-4F76-8F40-713E5604D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74530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3C9BE7-FCD5-4208-B81D-0386239FF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Взаимосвязь развития </a:t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речи и моторики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D9FD23-2C40-4620-913F-E573717A2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Взаимосвязь общей и речевой моторики изучена и подтверждена исследованиями многих крупнейших учёных, таких как Н.П. Павлов. Л.А. Леонтьев, А.Р.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Лурия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Они отмечали, что развитие словесной речи ребёнка начинается, когда движения  достигают достаточной полноты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62662FD-4121-4F76-8F40-713E5604D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99985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3C9BE7-FCD5-4208-B81D-0386239FF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604" y="404664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Обоснование взаимосвязи</a:t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развития речи и моторных навыков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D9FD23-2C40-4620-913F-E573717A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9996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Речедвигательная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зона в мозге расположена рядом с двигательной зоной и их практически не отделить. Нейрофизиологи пришли к выводу, что ребенок, который хорошо развит в физическом отношении, также хорошо будет развит и в речевом отношении, чего не скажешь про его менее подвижных сверстников. Любые задержки физического характера неизбежно приведут к отставанию в речи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62662FD-4121-4F76-8F40-713E5604D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22106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3C9BE7-FCD5-4208-B81D-0386239FF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Моторное развитие </a:t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по Н.А. Бернштейну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D9FD23-2C40-4620-913F-E573717A2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Фазы развития моторики в онтогенезе: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I фаза–овладение основным процессом движения в «грубой» форме при «грубой» координации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II фаза–коррекция, уточнение и дифференцирование, тонкая координация движения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III фаза–закрепление и приспособление к различным условиям, стабилизация навыка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62662FD-4121-4F76-8F40-713E5604D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3401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3C9BE7-FCD5-4208-B81D-0386239FF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442" y="14068"/>
            <a:ext cx="8229600" cy="1858218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Закономерности развития</a:t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речи и моторики в онтогенезе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D9FD23-2C40-4620-913F-E573717A2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первый крик ребенка является рефлекторным. Качественное изменение крика совпадает с развитием его моторики. 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начало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гуления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 конца второго месяца жизни, совпадает с началом становления лабиринтных рефлексов, первых попыток ребенка изменить положение тела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62662FD-4121-4F76-8F40-713E5604D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368765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3453</TotalTime>
  <Words>881</Words>
  <Application>Microsoft Office PowerPoint</Application>
  <PresentationFormat>Экран (4:3)</PresentationFormat>
  <Paragraphs>91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  Департамент образования и науки Курганской области  ГБУ «Центр помощи детям»     Формирование лексической стороны речи в процессе развития моторной сферы у дошкольников</vt:lpstr>
      <vt:lpstr>Лексика</vt:lpstr>
      <vt:lpstr>Моторная база речи</vt:lpstr>
      <vt:lpstr>Особенности лексики детей </vt:lpstr>
      <vt:lpstr>Особенности моторики детей </vt:lpstr>
      <vt:lpstr>Взаимосвязь развития  речи и моторики</vt:lpstr>
      <vt:lpstr>Обоснование взаимосвязи развития речи и моторных навыков</vt:lpstr>
      <vt:lpstr>Моторное развитие  по Н.А. Бернштейну</vt:lpstr>
      <vt:lpstr>Закономерности развития речи и моторики в онтогенезе</vt:lpstr>
      <vt:lpstr>Закономерности развития речи и моторики в онтогенезе</vt:lpstr>
      <vt:lpstr>Закономерности развития речи и моторики в онтогенезе</vt:lpstr>
      <vt:lpstr>Закономерности развития речи и моторики в онтогенезе</vt:lpstr>
      <vt:lpstr> Этапы овладения   игры с мячом в онтогенезе </vt:lpstr>
      <vt:lpstr>Активные игры</vt:lpstr>
      <vt:lpstr>Физминутки в стихотворной форме</vt:lpstr>
      <vt:lpstr>Игры с мячом</vt:lpstr>
      <vt:lpstr>Логоритмика</vt:lpstr>
      <vt:lpstr>Пальчиковые игры</vt:lpstr>
      <vt:lpstr>Практикум по лексической теме «Овощи»</vt:lpstr>
      <vt:lpstr>Практикум по лексической теме «Дикие животные наших лесов»</vt:lpstr>
      <vt:lpstr>Слайд 21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и науки Курганской области  ГБУ «Центр помощи детям»      Продуктивные виды деятельности с детьми раннего возраста</dc:title>
  <dc:creator>user</dc:creator>
  <cp:lastModifiedBy>Пользователь Windows</cp:lastModifiedBy>
  <cp:revision>236</cp:revision>
  <dcterms:created xsi:type="dcterms:W3CDTF">2020-12-01T03:24:45Z</dcterms:created>
  <dcterms:modified xsi:type="dcterms:W3CDTF">2021-09-29T08:37:47Z</dcterms:modified>
</cp:coreProperties>
</file>