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6" r:id="rId4"/>
    <p:sldId id="307" r:id="rId5"/>
    <p:sldId id="305" r:id="rId6"/>
    <p:sldId id="308" r:id="rId7"/>
    <p:sldId id="309" r:id="rId8"/>
    <p:sldId id="296" r:id="rId9"/>
    <p:sldId id="262" r:id="rId10"/>
    <p:sldId id="265" r:id="rId11"/>
    <p:sldId id="267" r:id="rId12"/>
    <p:sldId id="310" r:id="rId13"/>
    <p:sldId id="311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9" d="100"/>
          <a:sy n="79" d="100"/>
        </p:scale>
        <p:origin x="-12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04664"/>
            <a:ext cx="6840760" cy="357524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accent6"/>
                </a:solidFill>
              </a:rPr>
              <a:t>Понятие здорового образа жизни и формирование осознанного отношения детей к своему здоровью и физическим возможностям</a:t>
            </a:r>
            <a:endParaRPr lang="ru-RU" sz="3600" dirty="0">
              <a:solidFill>
                <a:schemeClr val="accent6"/>
              </a:solidFill>
            </a:endParaRPr>
          </a:p>
          <a:p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О.Г.,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ГБУ ДО «Центр помощи детям»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3492438" cy="4656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родителей к изучению литературы, статей по вопросу формирования привычки к здоровому образу жизни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pPr marL="0" indent="442913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Участие  родителей в  туристических эколого-оздоровительных  походах</a:t>
            </a:r>
            <a:endParaRPr lang="ru-RU" sz="36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6575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65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597612"/>
            <a:ext cx="5451651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этапа работы 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потребностей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к совместной деятельности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Активное участие в физкультурно-оздоровительных мероприятиях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286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ЗОЖ для дошкольников: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Соблюдение режима дня</a:t>
            </a:r>
          </a:p>
          <a:p>
            <a:r>
              <a:rPr lang="ru-RU" dirty="0" smtClean="0"/>
              <a:t>Оптимальный двигательный режим</a:t>
            </a:r>
          </a:p>
          <a:p>
            <a:r>
              <a:rPr lang="ru-RU" dirty="0" smtClean="0"/>
              <a:t>Рациональное питание</a:t>
            </a:r>
          </a:p>
          <a:p>
            <a:r>
              <a:rPr lang="ru-RU" dirty="0" smtClean="0"/>
              <a:t>Соблюдение правил личной гигиены</a:t>
            </a:r>
          </a:p>
          <a:p>
            <a:r>
              <a:rPr lang="ru-RU" dirty="0" smtClean="0"/>
              <a:t>Оптимальное эмоциональное состояние</a:t>
            </a:r>
          </a:p>
          <a:p>
            <a:r>
              <a:rPr lang="ru-RU" dirty="0" smtClean="0"/>
              <a:t>Медицинское сопровождение</a:t>
            </a:r>
          </a:p>
          <a:p>
            <a:r>
              <a:rPr lang="ru-RU" dirty="0" smtClean="0"/>
              <a:t>Профилактика вредных привычек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029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642" y="1196752"/>
            <a:ext cx="86476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accent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cap="none" spc="0" dirty="0">
              <a:ln w="11430"/>
              <a:solidFill>
                <a:schemeClr val="accent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Вырастить ребенка сильным,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крепким, здоровым –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это желание родителей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и одна из ведущих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задач педагога. 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</a:rPr>
              <a:t>Важно научить дошкольника: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Соблюдать режим дня</a:t>
            </a:r>
          </a:p>
          <a:p>
            <a:r>
              <a:rPr lang="ru-RU" dirty="0" smtClean="0"/>
              <a:t>Навыкам личной гигиены</a:t>
            </a:r>
          </a:p>
          <a:p>
            <a:r>
              <a:rPr lang="ru-RU" dirty="0" smtClean="0"/>
              <a:t>Умению переключаться с одного вида деятельности на другой</a:t>
            </a:r>
          </a:p>
          <a:p>
            <a:r>
              <a:rPr lang="ru-RU" dirty="0" smtClean="0"/>
              <a:t>Корректированию своего эмоционального состояния</a:t>
            </a:r>
          </a:p>
          <a:p>
            <a:r>
              <a:rPr lang="ru-RU" dirty="0" smtClean="0"/>
              <a:t>Усидчивости</a:t>
            </a:r>
          </a:p>
          <a:p>
            <a:r>
              <a:rPr lang="ru-RU" dirty="0" smtClean="0"/>
              <a:t>Ответственности за свое здоровье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24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Здоровый образ жизни 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включает в себя: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плодотворный труд</a:t>
            </a:r>
          </a:p>
          <a:p>
            <a:r>
              <a:rPr lang="ru-RU" b="1" dirty="0" smtClean="0"/>
              <a:t> </a:t>
            </a:r>
            <a:r>
              <a:rPr lang="ru-RU" b="1" dirty="0"/>
              <a:t>рациональный режим труда и отдыха</a:t>
            </a:r>
          </a:p>
          <a:p>
            <a:r>
              <a:rPr lang="ru-RU" b="1" dirty="0" smtClean="0"/>
              <a:t> </a:t>
            </a:r>
            <a:r>
              <a:rPr lang="ru-RU" b="1" dirty="0"/>
              <a:t>искоренение вредных привычек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оптимальный двигательный режим</a:t>
            </a:r>
          </a:p>
          <a:p>
            <a:r>
              <a:rPr lang="ru-RU" b="1" dirty="0" smtClean="0"/>
              <a:t> </a:t>
            </a:r>
            <a:r>
              <a:rPr lang="ru-RU" b="1" dirty="0"/>
              <a:t>личную гигиену</a:t>
            </a:r>
          </a:p>
          <a:p>
            <a:r>
              <a:rPr lang="ru-RU" b="1" dirty="0" smtClean="0"/>
              <a:t> </a:t>
            </a:r>
            <a:r>
              <a:rPr lang="ru-RU" b="1" dirty="0"/>
              <a:t>закаливание</a:t>
            </a:r>
          </a:p>
          <a:p>
            <a:r>
              <a:rPr lang="ru-RU" b="1" dirty="0" smtClean="0"/>
              <a:t> </a:t>
            </a:r>
            <a:r>
              <a:rPr lang="ru-RU" b="1" dirty="0"/>
              <a:t>рациональное питание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98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 ЗОЖ</a:t>
            </a: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для родителей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мероприятий воспитательной направленности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предметно-развивающей среды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Игровая деятельность</a:t>
            </a: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0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успеха по формированию ЗОЖ: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Систематическая работа</a:t>
            </a:r>
          </a:p>
          <a:p>
            <a:pPr lvl="2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Личный пример педагога</a:t>
            </a:r>
          </a:p>
          <a:p>
            <a:pPr lvl="2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Образцовое поведение родителей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0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 работе по формированию ЗОЖ у дошкольников</a:t>
            </a:r>
            <a:endParaRPr lang="ru-RU" sz="36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Создание условий </a:t>
            </a:r>
          </a:p>
          <a:p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Поиск новых форм работы с    родителями и детьми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72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 с родителями</a:t>
            </a: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ctr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консультаций, тематических родительских собраний, оказание помощи в составлении режима дня дошкольника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84984"/>
            <a:ext cx="5626517" cy="31405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048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3175" indent="373063" algn="ctr">
              <a:buNone/>
            </a:pPr>
            <a:r>
              <a:rPr lang="ru-RU" sz="44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проведению спортивно-досуговых мероприятий, Дней здоровья</a:t>
            </a:r>
            <a:endParaRPr lang="ru-RU" sz="44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37955</Template>
  <TotalTime>966</TotalTime>
  <Words>234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Важно научить дошкольника:</vt:lpstr>
      <vt:lpstr>Здоровый образ жизни  включает в себя:</vt:lpstr>
      <vt:lpstr>Формирование основ ЗОЖ</vt:lpstr>
      <vt:lpstr>Условия успеха по формированию ЗОЖ:</vt:lpstr>
      <vt:lpstr>Направления в работе по формированию ЗОЖ у дошкольников</vt:lpstr>
      <vt:lpstr>Формы работы с родителями</vt:lpstr>
      <vt:lpstr>Презентация PowerPoint</vt:lpstr>
      <vt:lpstr>   Привлечение родителей к изучению литературы, статей по вопросу формирования привычки к здоровому образу жизни</vt:lpstr>
      <vt:lpstr>Участие  родителей в  туристических эколого-оздоровительных  походах</vt:lpstr>
      <vt:lpstr>3 этапа работы </vt:lpstr>
      <vt:lpstr>Компоненты ЗОЖ для дошкольников: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Геннадьевна</cp:lastModifiedBy>
  <cp:revision>92</cp:revision>
  <dcterms:created xsi:type="dcterms:W3CDTF">2013-03-13T10:40:26Z</dcterms:created>
  <dcterms:modified xsi:type="dcterms:W3CDTF">2015-04-27T05:39:38Z</dcterms:modified>
</cp:coreProperties>
</file>