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89" r:id="rId13"/>
    <p:sldId id="290" r:id="rId14"/>
    <p:sldId id="268" r:id="rId15"/>
    <p:sldId id="269" r:id="rId16"/>
    <p:sldId id="283" r:id="rId17"/>
    <p:sldId id="285" r:id="rId18"/>
    <p:sldId id="284" r:id="rId19"/>
    <p:sldId id="287" r:id="rId20"/>
    <p:sldId id="286" r:id="rId21"/>
    <p:sldId id="281" r:id="rId22"/>
    <p:sldId id="271" r:id="rId23"/>
    <p:sldId id="272" r:id="rId24"/>
    <p:sldId id="273" r:id="rId25"/>
    <p:sldId id="274" r:id="rId26"/>
    <p:sldId id="276" r:id="rId27"/>
    <p:sldId id="275" r:id="rId28"/>
    <p:sldId id="277" r:id="rId29"/>
    <p:sldId id="278" r:id="rId30"/>
    <p:sldId id="279" r:id="rId31"/>
    <p:sldId id="280" r:id="rId32"/>
    <p:sldId id="282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70706-6496-4005-B016-DFD29D01512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7DEEF-45FD-4136-89A0-524A1AD53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5777822714448.mp4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5809952197360.mp4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1839506459251.mp4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5513031322341.mp4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&#1077;&#1083;&#1086;&#1095;&#1082;&#1072;%20&#1074;&#1080;&#1076;&#1077;&#1086;.mp4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&#1076;&#1077;&#1076;%20&#1084;&#1086;&#1088;&#1086;&#1079;%20&#1074;&#1080;&#1076;&#1077;&#1086;.mp4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&#1042;&#1080;&#1076;&#1077;&#1086;%20&#1085;&#1086;&#1074;&#1086;&#1075;&#1086;&#1076;&#1085;&#1103;&#1103;%20&#1080;&#1075;&#1088;&#1091;&#1096;&#1082;&#1072;.mp4" TargetMode="Externa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&#1072;&#1085;&#1075;&#1077;&#1083;.mp4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&#1057;&#1085;&#1077;&#1075;&#1086;&#1074;&#1080;&#1082;&#1080;%20_%20&#1055;&#1086;&#1076;&#1074;&#1080;&#1078;&#1085;&#1072;&#1103;%20&#1087;&#1086;&#1076;&#1077;&#1083;&#1082;&#1072;.mp4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5570529069768.mp4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1%20.12.%202023%20&#1087;&#1088;&#1077;&#1079;&#1077;&#1085;&#1090;&#1072;&#1094;&#1080;&#1103;%20&#1086;%20&#1085;&#1086;&#1074;&#1086;&#1075;&#1086;&#1076;&#1085;&#1080;&#1093;%20&#1087;&#1086;&#1076;&#1077;&#1083;&#1082;&#1072;&#1093;\5535584553689.mp4" TargetMode="Externa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«Новогодние поделки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с детьми раннего возраста»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5652120" y="4581128"/>
            <a:ext cx="3034680" cy="1545035"/>
          </a:xfrm>
        </p:spPr>
        <p:txBody>
          <a:bodyPr/>
          <a:lstStyle/>
          <a:p>
            <a:pPr marL="0" lvl="2" algn="r"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Мягкова М. А.,</a:t>
            </a:r>
            <a:b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к.п.н,педагог-психолог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 «Центр помощи детям»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332656"/>
            <a:ext cx="5263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Департамент образования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и науки Курганской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области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ГБУ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«Центр помощи детям»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user\Desktop\1 .12. 2023 презентация о новогодних поделках\60-shem-i-master-klassov-dlya-detey-vseh-vozrastov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717032"/>
            <a:ext cx="2088232" cy="2851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Аппликация «Пингвин»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понадобится: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- картон цветной;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- клей;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- ножницы;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- вата.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C:\Users\user\Desktop\8a0cf6f3912e555279aac54b7827cb45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679" r="50180" b="50053"/>
          <a:stretch>
            <a:fillRect/>
          </a:stretch>
        </p:blipFill>
        <p:spPr bwMode="auto">
          <a:xfrm>
            <a:off x="4716015" y="1841077"/>
            <a:ext cx="3954133" cy="4036195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Аппликация «Пингвин»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user\Desktop\8a0cf6f3912e555279aac54b7827cb45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7128792" cy="4968551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Аппликации «Новогодние»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1 .12. 2023 презентация о новогодних поделках\BuQwndyer4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3385244" cy="4525963"/>
          </a:xfrm>
          <a:prstGeom prst="rect">
            <a:avLst/>
          </a:prstGeom>
          <a:noFill/>
        </p:spPr>
      </p:pic>
      <p:pic>
        <p:nvPicPr>
          <p:cNvPr id="1027" name="Picture 3" descr="C:\Users\user\Desktop\1 .12. 2023 презентация о новогодних поделках\XTqQsof81R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3487" t="5405" r="3342" b="7090"/>
          <a:stretch>
            <a:fillRect/>
          </a:stretch>
        </p:blipFill>
        <p:spPr bwMode="auto">
          <a:xfrm>
            <a:off x="4932040" y="1589877"/>
            <a:ext cx="3168352" cy="4503419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Аппликации «Новогодние»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1 .12. 2023 презентация о новогодних поделках\60-shem-i-master-klassov-dlya-detey-vseh-vozrastov-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301" y="1600200"/>
            <a:ext cx="3314398" cy="4525963"/>
          </a:xfrm>
          <a:prstGeom prst="rect">
            <a:avLst/>
          </a:prstGeom>
          <a:noFill/>
        </p:spPr>
      </p:pic>
      <p:pic>
        <p:nvPicPr>
          <p:cNvPr id="2052" name="Picture 4" descr="C:\Users\user\Desktop\1 .12. 2023 презентация о новогодних поделках\applikacii-k-novomu-2023-godu-svoimi-rukami-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692" y="1600200"/>
            <a:ext cx="3927615" cy="4525963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Игрушка «Елочка из ниток»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понадобится: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картон;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скотч;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плотная цветная нитка;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бусинки;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 (нитка, иголка).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C:\Users\user\Desktop\1 .12. 2023 презентация о новогодних поделках\60-shem-i-master-klassov-dlya-detey-vseh-vozrastov-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30334" r="25218"/>
          <a:stretch>
            <a:fillRect/>
          </a:stretch>
        </p:blipFill>
        <p:spPr bwMode="auto">
          <a:xfrm>
            <a:off x="4644008" y="1772816"/>
            <a:ext cx="3848946" cy="36004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Игрушка «Елочка из ниток»</a:t>
            </a:r>
            <a:endParaRPr lang="ru-RU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user\Desktop\1 .12. 2023 презентация о новогодних поделках\60-shem-i-master-klassov-dlya-detey-vseh-vozrastov-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76486" t="32117" b="46487"/>
          <a:stretch>
            <a:fillRect/>
          </a:stretch>
        </p:blipFill>
        <p:spPr bwMode="auto">
          <a:xfrm>
            <a:off x="755576" y="1340768"/>
            <a:ext cx="2808312" cy="2555300"/>
          </a:xfrm>
          <a:prstGeom prst="rect">
            <a:avLst/>
          </a:prstGeom>
          <a:noFill/>
        </p:spPr>
      </p:pic>
      <p:pic>
        <p:nvPicPr>
          <p:cNvPr id="8197" name="Picture 5" descr="C:\Users\user\Desktop\1 .12. 2023 презентация о новогодних поделках\60-shem-i-master-klassov-dlya-detey-vseh-vozrastov-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76669" t="53513" b="21525"/>
          <a:stretch>
            <a:fillRect/>
          </a:stretch>
        </p:blipFill>
        <p:spPr bwMode="auto">
          <a:xfrm>
            <a:off x="5580112" y="1268760"/>
            <a:ext cx="2598440" cy="2625969"/>
          </a:xfrm>
          <a:prstGeom prst="rect">
            <a:avLst/>
          </a:prstGeom>
          <a:noFill/>
        </p:spPr>
      </p:pic>
      <p:pic>
        <p:nvPicPr>
          <p:cNvPr id="8198" name="Picture 6" descr="C:\Users\user\Desktop\1 .12. 2023 презентация о новогодних поделках\60-shem-i-master-klassov-dlya-detey-vseh-vozrastov-33.jpg"/>
          <p:cNvPicPr>
            <a:picLocks noChangeAspect="1" noChangeArrowheads="1"/>
          </p:cNvPicPr>
          <p:nvPr/>
        </p:nvPicPr>
        <p:blipFill>
          <a:blip r:embed="rId3" cstate="print"/>
          <a:srcRect l="76780" t="76780"/>
          <a:stretch>
            <a:fillRect/>
          </a:stretch>
        </p:blipFill>
        <p:spPr bwMode="auto">
          <a:xfrm>
            <a:off x="3275856" y="4077072"/>
            <a:ext cx="2520280" cy="2490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Елочная игрушка </a:t>
            </a:r>
            <a:br>
              <a:rPr lang="ru-RU" sz="36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«Веселые палочки» </a:t>
            </a:r>
            <a:endParaRPr lang="ru-RU" sz="3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палочки для мороженного;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краска;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плотная цветная нитка;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бусинки, помпоны для украшения;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 .</a:t>
            </a:r>
          </a:p>
          <a:p>
            <a:endParaRPr lang="ru-RU" dirty="0"/>
          </a:p>
        </p:txBody>
      </p:sp>
      <p:pic>
        <p:nvPicPr>
          <p:cNvPr id="1026" name="Picture 2" descr="C:\Users\user\Desktop\1 .12. 2023 презентация о новогодних поделках\22Qq3VpwEx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268760"/>
            <a:ext cx="2411760" cy="2841327"/>
          </a:xfrm>
          <a:prstGeom prst="rect">
            <a:avLst/>
          </a:prstGeom>
          <a:noFill/>
        </p:spPr>
      </p:pic>
      <p:pic>
        <p:nvPicPr>
          <p:cNvPr id="1027" name="Picture 3" descr="C:\Users\user\Desktop\1 .12. 2023 презентация о новогодних поделках\nxQMjDqSR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221088"/>
            <a:ext cx="2088232" cy="2383742"/>
          </a:xfrm>
          <a:prstGeom prst="rect">
            <a:avLst/>
          </a:prstGeom>
          <a:noFill/>
        </p:spPr>
      </p:pic>
      <p:pic>
        <p:nvPicPr>
          <p:cNvPr id="1028" name="Picture 4" descr="C:\Users\user\Desktop\1 .12. 2023 презентация о новогодних поделках\RZVQJgayEL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221088"/>
            <a:ext cx="2326010" cy="232601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«Дед Мороз»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одноразовая бумажная тарелка;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 краска;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глазки на клеевой основе;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 .</a:t>
            </a:r>
          </a:p>
          <a:p>
            <a:endParaRPr lang="ru-RU" dirty="0"/>
          </a:p>
        </p:txBody>
      </p:sp>
      <p:pic>
        <p:nvPicPr>
          <p:cNvPr id="3074" name="Picture 2" descr="C:\Users\user\Desktop\1 .12. 2023 презентация о новогодних поделках\Asy6ZPn9ft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8133"/>
          <a:stretch>
            <a:fillRect/>
          </a:stretch>
        </p:blipFill>
        <p:spPr bwMode="auto">
          <a:xfrm>
            <a:off x="4860032" y="1556792"/>
            <a:ext cx="3422277" cy="456937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«Дед мороз»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1 .12. 2023 презентация о новогодних поделках\H1g8rXBTZj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221088"/>
            <a:ext cx="2866594" cy="2091991"/>
          </a:xfrm>
          <a:prstGeom prst="rect">
            <a:avLst/>
          </a:prstGeom>
          <a:noFill/>
        </p:spPr>
      </p:pic>
      <p:pic>
        <p:nvPicPr>
          <p:cNvPr id="2051" name="Picture 3" descr="C:\Users\user\Desktop\1 .12. 2023 презентация о новогодних поделках\awpeBBJ9co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1484785"/>
            <a:ext cx="2926743" cy="2232248"/>
          </a:xfrm>
          <a:prstGeom prst="rect">
            <a:avLst/>
          </a:prstGeom>
          <a:noFill/>
        </p:spPr>
      </p:pic>
      <p:pic>
        <p:nvPicPr>
          <p:cNvPr id="2052" name="Picture 4" descr="C:\Users\user\Desktop\1 .12. 2023 презентация о новогодних поделках\_R2_9bqgJX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484784"/>
            <a:ext cx="2804542" cy="2242705"/>
          </a:xfrm>
          <a:prstGeom prst="rect">
            <a:avLst/>
          </a:prstGeom>
          <a:noFill/>
        </p:spPr>
      </p:pic>
      <p:pic>
        <p:nvPicPr>
          <p:cNvPr id="2053" name="Picture 5" descr="C:\Users\user\Desktop\1 .12. 2023 презентация о новогодних поделках\Asy6ZPn9ftQ.jpg"/>
          <p:cNvPicPr>
            <a:picLocks noChangeAspect="1" noChangeArrowheads="1"/>
          </p:cNvPicPr>
          <p:nvPr/>
        </p:nvPicPr>
        <p:blipFill>
          <a:blip r:embed="rId5" cstate="print"/>
          <a:srcRect t="17411"/>
          <a:stretch>
            <a:fillRect/>
          </a:stretch>
        </p:blipFill>
        <p:spPr bwMode="auto">
          <a:xfrm>
            <a:off x="5076056" y="4149080"/>
            <a:ext cx="2880320" cy="2372494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Венок «Новогодний»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цветная бумага;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одноразовая бумажная тарелка;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украшения (лента, помпоны);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ножницы, 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краска;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клей.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5123" name="Picture 3" descr="C:\Users\user\Desktop\1 .12. 2023 презентация о новогодних поделках\collage-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9820"/>
          <a:stretch>
            <a:fillRect/>
          </a:stretch>
        </p:blipFill>
        <p:spPr bwMode="auto">
          <a:xfrm>
            <a:off x="4644008" y="1700808"/>
            <a:ext cx="4277037" cy="4176464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Роль поделок в развитии ребенка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1052736"/>
            <a:ext cx="8219256" cy="5073427"/>
          </a:xfrm>
        </p:spPr>
        <p:txBody>
          <a:bodyPr>
            <a:normAutofit fontScale="32500" lnSpcReduction="20000"/>
          </a:bodyPr>
          <a:lstStyle/>
          <a:p>
            <a:pPr algn="just" fontAlgn="base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</a:t>
            </a:r>
            <a:endParaRPr lang="ru-RU" sz="29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buNone/>
            </a:pPr>
            <a:r>
              <a:rPr lang="ru-RU" sz="29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fontAlgn="base">
              <a:buNone/>
            </a:pPr>
            <a:r>
              <a:rPr lang="ru-RU" sz="7400" b="1" dirty="0" smtClean="0">
                <a:latin typeface="Arial" pitchFamily="34" charset="0"/>
                <a:cs typeface="Arial" pitchFamily="34" charset="0"/>
              </a:rPr>
              <a:t>Изготовление поделок способствует</a:t>
            </a:r>
            <a:r>
              <a:rPr lang="ru-RU" sz="7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fontAlgn="base"/>
            <a:r>
              <a:rPr lang="ru-RU" sz="7400" dirty="0" smtClean="0">
                <a:latin typeface="Arial" pitchFamily="34" charset="0"/>
                <a:cs typeface="Arial" pitchFamily="34" charset="0"/>
              </a:rPr>
              <a:t>развитию внимания, памяти, мышления, воображения, творческих способностей, художественного вкуса; </a:t>
            </a:r>
          </a:p>
          <a:p>
            <a:pPr fontAlgn="base"/>
            <a:r>
              <a:rPr lang="ru-RU" sz="7400" dirty="0" smtClean="0">
                <a:latin typeface="Arial" pitchFamily="34" charset="0"/>
                <a:cs typeface="Arial" pitchFamily="34" charset="0"/>
              </a:rPr>
              <a:t>тренировки мелкой моторики и координации; </a:t>
            </a:r>
          </a:p>
          <a:p>
            <a:pPr fontAlgn="base"/>
            <a:r>
              <a:rPr lang="ru-RU" sz="7400" dirty="0" smtClean="0">
                <a:latin typeface="Arial" pitchFamily="34" charset="0"/>
                <a:cs typeface="Arial" pitchFamily="34" charset="0"/>
              </a:rPr>
              <a:t>развитию аккуратности; </a:t>
            </a:r>
          </a:p>
          <a:p>
            <a:pPr fontAlgn="base"/>
            <a:r>
              <a:rPr lang="ru-RU" sz="7400" dirty="0" smtClean="0">
                <a:latin typeface="Arial" pitchFamily="34" charset="0"/>
                <a:cs typeface="Arial" pitchFamily="34" charset="0"/>
              </a:rPr>
              <a:t>повышение уверенности в себе;</a:t>
            </a:r>
          </a:p>
          <a:p>
            <a:pPr fontAlgn="base"/>
            <a:r>
              <a:rPr lang="ru-RU" sz="7400" dirty="0" smtClean="0">
                <a:latin typeface="Arial" pitchFamily="34" charset="0"/>
                <a:cs typeface="Arial" pitchFamily="34" charset="0"/>
              </a:rPr>
              <a:t>развитию коммуникативных навыков;</a:t>
            </a:r>
          </a:p>
          <a:p>
            <a:pPr fontAlgn="base"/>
            <a:r>
              <a:rPr lang="ru-RU" sz="7400" dirty="0" smtClean="0">
                <a:latin typeface="Arial" pitchFamily="34" charset="0"/>
                <a:cs typeface="Arial" pitchFamily="34" charset="0"/>
              </a:rPr>
              <a:t>развитию речи;</a:t>
            </a:r>
          </a:p>
          <a:p>
            <a:pPr fontAlgn="base"/>
            <a:r>
              <a:rPr lang="ru-RU" sz="7400" dirty="0" smtClean="0">
                <a:latin typeface="Arial" pitchFamily="34" charset="0"/>
                <a:cs typeface="Arial" pitchFamily="34" charset="0"/>
              </a:rPr>
              <a:t>улучшению детско-родительских </a:t>
            </a:r>
          </a:p>
          <a:p>
            <a:pPr fontAlgn="base">
              <a:buNone/>
            </a:pPr>
            <a:r>
              <a:rPr lang="ru-RU" sz="7400" dirty="0" smtClean="0">
                <a:latin typeface="Arial" pitchFamily="34" charset="0"/>
                <a:cs typeface="Arial" pitchFamily="34" charset="0"/>
              </a:rPr>
              <a:t>    отношений.</a:t>
            </a:r>
          </a:p>
          <a:p>
            <a:pPr fontAlgn="base"/>
            <a:endParaRPr lang="ru-RU" sz="29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endParaRPr lang="ru-RU" sz="29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endParaRPr lang="ru-RU" sz="29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buNone/>
            </a:pPr>
            <a:r>
              <a:rPr lang="ru-RU" sz="29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user\Desktop\applikacii-k-novomu-2023-godu-svoimi-rukami-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861048"/>
            <a:ext cx="2196573" cy="2531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Венок «Новогодний»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1 .12. 2023 презентация о новогодних поделках\60-shem-i-master-klassov-dlya-detey-vseh-vozrastov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7931224" cy="446449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Игрушка «Снеговик»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втулка;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синельная палочка (наушники снеговика);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цветная бумага;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глазки на клеевой основе;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фломастер;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ножницы, 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клей.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5" name="Содержимое 4" descr="snegovik-iz-tualetnoy-vtulki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772816"/>
            <a:ext cx="3970784" cy="4032448"/>
          </a:xfr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Рисунок «</a:t>
            </a:r>
            <a:r>
              <a:rPr lang="ru-RU" sz="4000" b="1" i="1" dirty="0" err="1" smtClean="0">
                <a:latin typeface="Arial" pitchFamily="34" charset="0"/>
                <a:cs typeface="Arial" pitchFamily="34" charset="0"/>
              </a:rPr>
              <a:t>Снеговички</a:t>
            </a:r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» (видео)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цветной 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фломастеры;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краска.</a:t>
            </a:r>
          </a:p>
          <a:p>
            <a:endParaRPr lang="ru-RU" dirty="0"/>
          </a:p>
        </p:txBody>
      </p:sp>
      <p:pic>
        <p:nvPicPr>
          <p:cNvPr id="7" name="5777822714448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484784"/>
            <a:ext cx="4243373" cy="48010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Рисунок «Елочка» (видео)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536" y="148478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цветной 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фломастеры;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губка-штамп: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краска.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5809952197360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4248472" cy="5256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Фигурка «Елочка» (видео)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560" y="1556792"/>
            <a:ext cx="3456384" cy="44973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цветной 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фломастер;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втулка.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1839506459251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556792"/>
            <a:ext cx="4176464" cy="4968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Открытка «Елочка» (видео)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536" y="1484784"/>
            <a:ext cx="4038600" cy="460851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цветной 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ножницы.</a:t>
            </a:r>
          </a:p>
          <a:p>
            <a:endParaRPr lang="ru-RU" dirty="0"/>
          </a:p>
        </p:txBody>
      </p:sp>
      <p:pic>
        <p:nvPicPr>
          <p:cNvPr id="5" name="5513031322341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412776"/>
            <a:ext cx="4032448" cy="4680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«Елочка» (видео)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цветная бумага, 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фломастер;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украшения на елочку.</a:t>
            </a:r>
          </a:p>
          <a:p>
            <a:endParaRPr lang="ru-RU" dirty="0"/>
          </a:p>
        </p:txBody>
      </p:sp>
      <p:pic>
        <p:nvPicPr>
          <p:cNvPr id="5" name="елочка видео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3960440" cy="4896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«Дед мороз» (видео)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цветной 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салфетки;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глаза на клеевой основе;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помпоны для творчества.</a:t>
            </a:r>
            <a:endParaRPr lang="ru-RU" dirty="0"/>
          </a:p>
        </p:txBody>
      </p:sp>
      <p:pic>
        <p:nvPicPr>
          <p:cNvPr id="5" name="дед мороз видео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412776"/>
            <a:ext cx="4104456" cy="5208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«Новогодняя игрушка» (видео)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цветная бумага;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ленточка.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Видео новогодняя игрушка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88024" y="1430230"/>
            <a:ext cx="3672408" cy="5063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Поделка «Ангел» (видео)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бумага;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веревочка.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ангел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860032" y="1412776"/>
            <a:ext cx="3816424" cy="5040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1268760"/>
            <a:ext cx="7571184" cy="4813995"/>
          </a:xfrm>
        </p:spPr>
        <p:txBody>
          <a:bodyPr>
            <a:normAutofit fontScale="400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Технология для выполнения поделки на Новый год ребенку раннего возраста должна быть максимально простой. Ребенок только начинает овладевать техниками творчества. Его можно привлекать к рисованию, лепке, созданию аппликаций, росписи фигурок, посуды, к изготовлению поделок из природных материалов (шишки, орехи, сухоцветы, жёлуди и т. д.), синельной (пушистой) проволоки. 		</a:t>
            </a:r>
          </a:p>
          <a:p>
            <a:pPr algn="just" fontAlgn="base">
              <a:buNone/>
            </a:pPr>
            <a:endParaRPr lang="ru-RU" sz="45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buNone/>
            </a:pPr>
            <a:r>
              <a:rPr lang="ru-RU" sz="45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4500" b="1" i="1" dirty="0" smtClean="0">
                <a:latin typeface="Arial" pitchFamily="34" charset="0"/>
                <a:cs typeface="Arial" pitchFamily="34" charset="0"/>
              </a:rPr>
              <a:t>Малыши могут работать с:</a:t>
            </a:r>
          </a:p>
          <a:p>
            <a:pPr fontAlgn="base"/>
            <a:r>
              <a:rPr lang="ru-RU" sz="4500" dirty="0" smtClean="0">
                <a:latin typeface="Arial" pitchFamily="34" charset="0"/>
                <a:cs typeface="Arial" pitchFamily="34" charset="0"/>
              </a:rPr>
              <a:t>бумагой и картоном;</a:t>
            </a:r>
          </a:p>
          <a:p>
            <a:pPr fontAlgn="base"/>
            <a:r>
              <a:rPr lang="ru-RU" sz="4500" dirty="0" smtClean="0">
                <a:latin typeface="Arial" pitchFamily="34" charset="0"/>
                <a:cs typeface="Arial" pitchFamily="34" charset="0"/>
              </a:rPr>
              <a:t>ватой;</a:t>
            </a:r>
          </a:p>
          <a:p>
            <a:pPr fontAlgn="base"/>
            <a:r>
              <a:rPr lang="ru-RU" sz="4500" dirty="0" smtClean="0">
                <a:latin typeface="Arial" pitchFamily="34" charset="0"/>
                <a:cs typeface="Arial" pitchFamily="34" charset="0"/>
              </a:rPr>
              <a:t>пластилином и соленым тестом;</a:t>
            </a:r>
          </a:p>
          <a:p>
            <a:pPr fontAlgn="base"/>
            <a:r>
              <a:rPr lang="ru-RU" sz="4500" dirty="0" smtClean="0">
                <a:latin typeface="Arial" pitchFamily="34" charset="0"/>
                <a:cs typeface="Arial" pitchFamily="34" charset="0"/>
              </a:rPr>
              <a:t>тканями, салфетками, кружевом, лентами, </a:t>
            </a:r>
          </a:p>
          <a:p>
            <a:pPr fontAlgn="base">
              <a:buNone/>
            </a:pPr>
            <a:r>
              <a:rPr lang="ru-RU" sz="4500" dirty="0" smtClean="0">
                <a:latin typeface="Arial" pitchFamily="34" charset="0"/>
                <a:cs typeface="Arial" pitchFamily="34" charset="0"/>
              </a:rPr>
              <a:t>	нитками;</a:t>
            </a:r>
          </a:p>
          <a:p>
            <a:pPr fontAlgn="base"/>
            <a:r>
              <a:rPr lang="ru-RU" sz="4500" dirty="0" smtClean="0">
                <a:latin typeface="Arial" pitchFamily="34" charset="0"/>
                <a:cs typeface="Arial" pitchFamily="34" charset="0"/>
              </a:rPr>
              <a:t>природными материалами </a:t>
            </a:r>
          </a:p>
          <a:p>
            <a:pPr fontAlgn="base">
              <a:buNone/>
            </a:pPr>
            <a:r>
              <a:rPr lang="ru-RU" sz="4500" dirty="0" smtClean="0">
                <a:latin typeface="Arial" pitchFamily="34" charset="0"/>
                <a:cs typeface="Arial" pitchFamily="34" charset="0"/>
              </a:rPr>
              <a:t>	(листья, шишки и т.д.);</a:t>
            </a:r>
          </a:p>
          <a:p>
            <a:pPr fontAlgn="base"/>
            <a:r>
              <a:rPr lang="ru-RU" sz="4500" dirty="0" smtClean="0">
                <a:latin typeface="Arial" pitchFamily="34" charset="0"/>
                <a:cs typeface="Arial" pitchFamily="34" charset="0"/>
              </a:rPr>
              <a:t>пальчиковыми красками.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user\Desktop\1676603986_gas-kvas-com-p-ded-moroz-detskie-risunki-i-podelki-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429000"/>
            <a:ext cx="3245569" cy="3245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Фигурка «Пляшущие снеговики» (видео)</a:t>
            </a:r>
            <a:endParaRPr lang="ru-RU" sz="3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цветной 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Фломастер;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бумажные стаканчики.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Снеговики _ Подвижная поделка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556792"/>
            <a:ext cx="3689648" cy="4612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994122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Поделка «Снеговик из теста» (видео)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тесто для лепки;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фломастер;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вата;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палочки (веточки).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5570529069768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484784"/>
            <a:ext cx="3271719" cy="4816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«Котик из мандаринов»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мандарины;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фломастер;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зубочистки.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5535584553689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628800"/>
            <a:ext cx="3960440" cy="460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b="1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Открытка «Дед Мороз»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цветная бумага;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user\Desktop\1 .12. 2023 презентация о новогодних поделках\Applikaciya-Ded-Moroz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40493"/>
            <a:ext cx="4038600" cy="4045376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Открытка «Дед мороз» 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user\Desktop\1 .12. 2023 презентация о новогодних поделках\Applikaciya-Ded-Moroz-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9"/>
            <a:ext cx="2664296" cy="2668766"/>
          </a:xfrm>
          <a:prstGeom prst="rect">
            <a:avLst/>
          </a:prstGeom>
          <a:noFill/>
        </p:spPr>
      </p:pic>
      <p:pic>
        <p:nvPicPr>
          <p:cNvPr id="4099" name="Picture 3" descr="C:\Users\user\Desktop\1 .12. 2023 презентация о новогодних поделках\Applikaciya-Ded-Moroz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12776"/>
            <a:ext cx="2520280" cy="2631448"/>
          </a:xfrm>
          <a:prstGeom prst="rect">
            <a:avLst/>
          </a:prstGeom>
          <a:noFill/>
        </p:spPr>
      </p:pic>
      <p:pic>
        <p:nvPicPr>
          <p:cNvPr id="4100" name="Picture 4" descr="C:\Users\user\Desktop\1 .12. 2023 презентация о новогодних поделках\Applikaciya-Ded-Moroz-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12776"/>
            <a:ext cx="2448272" cy="2644993"/>
          </a:xfrm>
          <a:prstGeom prst="rect">
            <a:avLst/>
          </a:prstGeom>
          <a:noFill/>
        </p:spPr>
      </p:pic>
      <p:pic>
        <p:nvPicPr>
          <p:cNvPr id="4101" name="Picture 5" descr="C:\Users\user\Desktop\1 .12. 2023 презентация о новогодних поделках\Applikaciya-Ded-Moroz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293096"/>
            <a:ext cx="2396876" cy="2388806"/>
          </a:xfrm>
          <a:prstGeom prst="rect">
            <a:avLst/>
          </a:prstGeom>
          <a:noFill/>
        </p:spPr>
      </p:pic>
      <p:pic>
        <p:nvPicPr>
          <p:cNvPr id="4102" name="Picture 6" descr="C:\Users\user\Desktop\1 .12. 2023 презентация о новогодних поделках\Applikaciya-Ded-Moroz-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365103"/>
            <a:ext cx="2520280" cy="2308135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Открытка </a:t>
            </a:r>
            <a:br>
              <a:rPr lang="ru-RU" sz="36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«Новогодние персонажи»</a:t>
            </a:r>
            <a:endParaRPr lang="ru-RU" sz="3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цветная бумага (картон);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глаза на клеевой основе;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фломастер.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1 .12. 2023 презентация о новогодних поделках\WWNxkJjvT_U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340768"/>
            <a:ext cx="2674640" cy="2448272"/>
          </a:xfrm>
          <a:prstGeom prst="rect">
            <a:avLst/>
          </a:prstGeom>
          <a:noFill/>
        </p:spPr>
      </p:pic>
      <p:pic>
        <p:nvPicPr>
          <p:cNvPr id="1027" name="Picture 3" descr="C:\Users\user\Desktop\1 .12. 2023 презентация о новогодних поделках\FkmGJqHjBv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05064"/>
            <a:ext cx="2636912" cy="2636912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Открытка </a:t>
            </a:r>
            <a:br>
              <a:rPr lang="ru-RU" b="1" i="1" dirty="0" smtClean="0">
                <a:latin typeface="Arial" pitchFamily="34" charset="0"/>
                <a:cs typeface="Arial" pitchFamily="34" charset="0"/>
              </a:rPr>
            </a:br>
            <a:r>
              <a:rPr lang="ru-RU" b="1" i="1" dirty="0" smtClean="0">
                <a:latin typeface="Arial" pitchFamily="34" charset="0"/>
                <a:cs typeface="Arial" pitchFamily="34" charset="0"/>
              </a:rPr>
              <a:t>«Новогодние ручки»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цветной 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глаза на клеевой основе;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вата, помпоны для творчества.</a:t>
            </a:r>
          </a:p>
          <a:p>
            <a:endParaRPr lang="ru-RU" dirty="0"/>
          </a:p>
        </p:txBody>
      </p:sp>
      <p:pic>
        <p:nvPicPr>
          <p:cNvPr id="2050" name="Picture 2" descr="C:\Users\user\Desktop\1 .12. 2023 презентация о новогодних поделках\o3J1vweHrK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28800"/>
            <a:ext cx="4185253" cy="2354216"/>
          </a:xfrm>
          <a:prstGeom prst="rect">
            <a:avLst/>
          </a:prstGeom>
          <a:noFill/>
        </p:spPr>
      </p:pic>
      <p:pic>
        <p:nvPicPr>
          <p:cNvPr id="2051" name="Picture 3" descr="C:\Users\user\Desktop\1 .12. 2023 презентация о новогодних поделках\Y-0JaWOoGz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49080"/>
            <a:ext cx="4030111" cy="2490589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Аппликация «Снеговик»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Вам понадобится: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цветная бумага;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картон;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ножницы;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клей;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глаза на клеевой основе;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фломастер.</a:t>
            </a:r>
            <a:endParaRPr lang="ru-RU" dirty="0"/>
          </a:p>
        </p:txBody>
      </p:sp>
      <p:pic>
        <p:nvPicPr>
          <p:cNvPr id="4098" name="Picture 2" descr="C:\Users\user\Desktop\1 .12. 2023 презентация о новогодних поделках\Kc-iPWRJF4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556792"/>
            <a:ext cx="4038600" cy="432568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Аппликация «Снеговик»</a:t>
            </a:r>
            <a:endParaRPr lang="ru-RU" dirty="0"/>
          </a:p>
        </p:txBody>
      </p:sp>
      <p:pic>
        <p:nvPicPr>
          <p:cNvPr id="3074" name="Picture 2" descr="C:\Users\user\Desktop\1 .12. 2023 презентация о новогодних поделках\5WOwnDK7Lr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2669505" cy="2669505"/>
          </a:xfrm>
          <a:prstGeom prst="rect">
            <a:avLst/>
          </a:prstGeom>
          <a:noFill/>
        </p:spPr>
      </p:pic>
      <p:pic>
        <p:nvPicPr>
          <p:cNvPr id="3075" name="Picture 3" descr="C:\Users\user\Desktop\1 .12. 2023 презентация о новогодних поделках\TTPuMsYCon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2765774" cy="2765774"/>
          </a:xfrm>
          <a:prstGeom prst="rect">
            <a:avLst/>
          </a:prstGeom>
          <a:noFill/>
        </p:spPr>
      </p:pic>
      <p:pic>
        <p:nvPicPr>
          <p:cNvPr id="3076" name="Picture 4" descr="C:\Users\user\Desktop\1 .12. 2023 презентация о новогодних поделках\WuFpl7JAG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149080"/>
            <a:ext cx="2664296" cy="2520280"/>
          </a:xfrm>
          <a:prstGeom prst="rect">
            <a:avLst/>
          </a:prstGeom>
          <a:noFill/>
        </p:spPr>
      </p:pic>
      <p:pic>
        <p:nvPicPr>
          <p:cNvPr id="3077" name="Picture 5" descr="C:\Users\user\Desktop\1 .12. 2023 презентация о новогодних поделках\Kc-iPWRJF4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221088"/>
            <a:ext cx="2736304" cy="2458616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5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517</Words>
  <Application>Microsoft Office PowerPoint</Application>
  <PresentationFormat>Экран (4:3)</PresentationFormat>
  <Paragraphs>181</Paragraphs>
  <Slides>33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 «Новогодние поделки  с детьми раннего возраста»</vt:lpstr>
      <vt:lpstr>Роль поделок в развитии ребенка</vt:lpstr>
      <vt:lpstr>Слайд 3</vt:lpstr>
      <vt:lpstr>Открытка «Дед Мороз»</vt:lpstr>
      <vt:lpstr>Открытка «Дед мороз» </vt:lpstr>
      <vt:lpstr>Открытка  «Новогодние персонажи»</vt:lpstr>
      <vt:lpstr>Открытка  «Новогодние ручки»</vt:lpstr>
      <vt:lpstr>Аппликация «Снеговик»</vt:lpstr>
      <vt:lpstr>Аппликация «Снеговик»</vt:lpstr>
      <vt:lpstr>Аппликация «Пингвин»</vt:lpstr>
      <vt:lpstr>Аппликация «Пингвин»</vt:lpstr>
      <vt:lpstr>Аппликации «Новогодние»</vt:lpstr>
      <vt:lpstr>Аппликации «Новогодние»</vt:lpstr>
      <vt:lpstr>Игрушка «Елочка из ниток»</vt:lpstr>
      <vt:lpstr>Игрушка «Елочка из ниток»</vt:lpstr>
      <vt:lpstr>Елочная игрушка  «Веселые палочки» </vt:lpstr>
      <vt:lpstr>«Дед Мороз»</vt:lpstr>
      <vt:lpstr>«Дед мороз»</vt:lpstr>
      <vt:lpstr>Венок «Новогодний»</vt:lpstr>
      <vt:lpstr>Венок «Новогодний»</vt:lpstr>
      <vt:lpstr>Игрушка «Снеговик»</vt:lpstr>
      <vt:lpstr>Рисунок «Снеговички» (видео)</vt:lpstr>
      <vt:lpstr>Рисунок «Елочка» (видео)</vt:lpstr>
      <vt:lpstr>Фигурка «Елочка» (видео)</vt:lpstr>
      <vt:lpstr>Открытка «Елочка» (видео)</vt:lpstr>
      <vt:lpstr>«Елочка» (видео)</vt:lpstr>
      <vt:lpstr>«Дед мороз» (видео)</vt:lpstr>
      <vt:lpstr>«Новогодняя игрушка» (видео)</vt:lpstr>
      <vt:lpstr>Поделка «Ангел» (видео)</vt:lpstr>
      <vt:lpstr>Фигурка «Пляшущие снеговики» (видео)</vt:lpstr>
      <vt:lpstr>Поделка «Снеговик из теста» (видео)</vt:lpstr>
      <vt:lpstr>«Котик из мандаринов»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«Новогодние поделки с детьми раннего возраста»</dc:title>
  <dc:creator>user</dc:creator>
  <cp:lastModifiedBy>user</cp:lastModifiedBy>
  <cp:revision>44</cp:revision>
  <dcterms:created xsi:type="dcterms:W3CDTF">2023-11-27T09:37:08Z</dcterms:created>
  <dcterms:modified xsi:type="dcterms:W3CDTF">2023-12-04T08:26:10Z</dcterms:modified>
</cp:coreProperties>
</file>