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0845C-1899-4834-B779-39B3164B4C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04AF2-B1EC-4910-903C-76DE6E401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143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04AF2-B1EC-4910-903C-76DE6E401D3E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157161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Департамент образования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ГБУ «Центр помощи детям»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«Обучение </a:t>
            </a: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детей раннего возраста с нарушением </a:t>
            </a: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зрения»</a:t>
            </a:r>
            <a:endParaRPr lang="ru-RU" sz="3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Учитель-дефектолог-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Маковчук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А.А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1224136" cy="1159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Расширение опыта практического взаимодействия с предметами и объектами действительности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физического контакта с предметами окружения разной текстуры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опыта восприятия звуков и шумов окружения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интереса к миру запахов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способности к дифференциации вкусовых ощущений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Освоение ребенком опыта игр, в которых происходит объединение информации разной модальности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интереса к предметному миру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словаря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Речевое развитие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основы речевой и языковой культуры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Совершенствования разных сторон речи ребенка;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Приобщения детей к культуре чтения художественной литературы;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Обогащение речевого опыта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Разучивание и воспроизведение стихотворений, требующих однозначных интонаций – радости, страха, жалобы, сочувствия, торжественности, печали и др.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Обогащение опыта имитации интонаций, выражающих положительные и отрицательные чувства или свойства характера.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 у детей интереса к эстетической стороне действительности, ознакомления с разными видами и жанрами искусства (словесного, музыкального, изобразительного), в том числе народного творчества;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развития способности к восприятию музыки, художественной литературы, фольклора;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ориентация в пространстве; умение поднять, опустить, согнуть, развернуть; о движениях (идти, присесть, перешагнуть, бежать);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представлений о частях тела и их возможных пространственных положениях, движениях ими: повороты, наклоны (голова, туловище), вперед-назад, в сторону, вверх-вниз (руки, ноги, туловище).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15370" cy="128588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Требования к предметной развивающей среде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Стабильность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Предметы-ориентиры для зонирования пространства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Тактильно-осязательные ориентиры на предметах мебели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Стенды на стенах на уровне 130 см от  пола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Тактильные направляющие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Н-р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спортивном зале)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Мебель с закругленными углами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Двери должны открываться внутрь помещения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Напольные покрытия не должны загибаться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к материалам и оборудованию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Привлекательные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слепого ребенка, актуальные для его слухового, осязательного восприятия, приятные для тактильных ощущений, способствующие их развитию и обогащению, активизирующие остаточные зрительные функции;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форме, структуре, организации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легко опознаваемые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осмысливаемые на основе осязательного восприятия у слепого ребенка;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 фактурной выраженностью материалов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из которых они изготовлены;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выполненные из разных материалов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Наполняемость групп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группах компенсирующей направленности:</a:t>
            </a:r>
          </a:p>
          <a:p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для детей в возрасте до 3-х лет – до 6 человек;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для детей в возрасте старше 3-х лет – до 6 человек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группах комбинированной направленности:</a:t>
            </a:r>
          </a:p>
          <a:p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для детей в возрасте до 3-х лет – до 10  человек, в том числе не более 3-х слепых детей;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для детей в возрасте старше 3-х лет – до 10 человек, в том числе не более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3-х слепых детей;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дополнительно можно получить помощь слепым детям?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ФГБУ "Сергиево-Посадский дом-интернат слепоглухих для детей и молодых инвалидов«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ГКОУ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Шадринская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специальная (коррекционная) школа-интернат № 12»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ГКОУ"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Верхнепышминская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школа-интернат имени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С.А.Мартиросяна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реализующая адаптированные основные общеобразовательные программы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Список литературных источников: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329642" cy="564360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Воспитание и обучение слепого дошкольника / под ред. Л.И. Солнцевой,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Е.Н.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Подколзиной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2-е изд.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М. : ООО ИПТК «Логос ВОС», 2006.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Двигайся вместе со мной [Текст] : рекомендации родителям по развитию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двигат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активности незрячих детей : пер. с англ. / [сост.-пер. Г.С. Елфимова] ; Рос.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б-ка для слепых, Центр для слепых детей (США). – М., 2003. – 18 с.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Денискина, В.З. Образовательные потребности детей с нарушением зрения [Текст] // Воспитание и обучение детей с нарушениями развития. –2013. – № 6. – С. 4-14.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Денискина, В.З. Учимся улыбаться [Текст] / В.З. Денискина ; Рос.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б-ка для слепых. – М., 2008. – 40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Ермаков, В.П. Основы тифлопедагогики: развитие, обучение и воспитание детей с нарушениями зрения : учеб. пособие для студ.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высш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учеб. заведений / В.П. Ермаков, Г.А. Якунин. – М.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Гуманит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изд. центр ВЛАДОС, 2000. – 240 с.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Зрительное восприятие : диагностика и развитие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учеб.-метод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пособие / Г.В. Никулина, Л.В. Фомичева, Е.В.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Замашнюк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И.Н. Никулина, Е.Б. Быкова. – Киров : МЦНИП, 2013. – 264 с. – 1 электрон. опт. диск (CD-ROM).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42860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Список литературных источников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929718" cy="6143668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Кантор, В.З. Педагогическая реабилитация и стиль жизни слепых и слабовидящих [Текст] / В.З. Кантор. – СПб. : КАРО, 2004. – 240 с.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Комплексное сопровождение слепого ребенка при подготовке к началу школьного обучения [Текст] : метод. пособие для специалистов, реализующих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образоват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услуги для детей с нарушением зрения / ГОУ для детей, нуждающихся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психол.-пед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мед.-соц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помощи ; Обл. центр диагностики и консультирования, Каф. спец.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коррекц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 образования ГОУ ДПО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Челяб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ин-та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переподгот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 повышения квалификации работников образования» ; под общ. ред. Ж. Г. Кульковой. – Челябинск : Цицеро, 2011. – 95 с.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Кудрина, Т.П. Особенности развития слепых недоношенных младенцев. Сообщение I [Текст] // Дефектология. – 2013. – №1. – С. 24-32.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Литвак, А.Г.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Тифлопсихология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[Текст] / А.Г. Литвак. – М., 1985. – 207 с.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Любимов, А.А. Обучение предметно-практическим действиям детей с глубоким нарушением зрения [Текст] / А.А. Любимов, М.П. Любимова // Воспитание и обучение детей с нарушениями развития. – 2013. – №8. – С. 36-44.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Никулина Г.В. Развитие зрительного восприятия : учеб. пособие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 Г.В. Никулина, Л.В. Фомичева, Е.В.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Замашнюк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– СПб. : Изд-во РГПУ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им. А. И. Герцена, 2003. – 188 с.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265429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Слепота – отсутствие или нарушение зрения, при котором невозможно или значительно ограничено зрительное восприятие окружающего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329642" cy="3268667"/>
          </a:xfrm>
        </p:spPr>
        <p:txBody>
          <a:bodyPr/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Причины детской слепоты: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Врожденные патологии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Перинатальные патологии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35719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Список литературных источников: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64360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Фомичева, Л.В. Клинико-педагогические основы обучения и воспитания детей с нарушением зрения: Офтальмологические и гигиенические аспекты охраны и развития зрения 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учеб.-методич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пособие / Л.В. Фомичева. – СПб. : КАРО, 2007. – 256 с.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Фомичева Л.В. Помогаем незрячему малышу познавать свои моторные возможности  [Электронный ресурс] // электронный журнал «Колесо познаний». – СПб . – 2010.  –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koleso.mostinfo.ru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Шаг за шагом [Текст] : развитие незрячего ребенка 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реф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/ пер.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 англ. ; Рос.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б-ка для слепых ; [сост. и пер. Г.С. Елфимова]. – М., 2005 – 24 с.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Яковлева, Г.В. Коррекционные упражнения и игры для детей с тяжелыми нарушениями зрения [Текст] : метод.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рекоменд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педагогам и родителям / Г.В. Яковлева, Н.Я.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Ратанова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образоват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учр-е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доп. проф. образования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Челяб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ин-т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переподгот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и повышения квалификации работников образования», Каф. спец.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коррекц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.) образования. – Челябинск : Образование, 2010. – 37 с. </a:t>
            </a: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7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Категория слепых дошкольников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тотально слепые дети (абсолютная слепота)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дети со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светоощущением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дети с остаточным зрением (практическая слепота)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429684" cy="192882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Характерными для слепых детей с остаточным зрением в младенческом и раннем возрастах выступают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трудности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проявления врожденных зрительных реакций: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3116"/>
            <a:ext cx="8115328" cy="4500594"/>
          </a:xfrm>
        </p:spPr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поворот глаз или поворот глаз и головы к источнику света;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зажмуривание;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кратковременное слежение за движущимся в поле взора объектом;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предпочтительное смотрение на лицо;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сужение или расширение зрачка на световой стимул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2000264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Слепым детям свойственно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отставани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по темпу развития от зрячих сверстников, что проявляется в несовпадении периодов освоения этими категориями дошкольников: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ведущих видов деятельности</a:t>
            </a:r>
            <a:r>
              <a:rPr lang="ru-RU" sz="1600" b="1" dirty="0" smtClean="0"/>
              <a:t>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472518" cy="3482981"/>
          </a:xfrm>
        </p:spPr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Социальная сфера (эмоциональное общение)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Двигательная сфера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Сенсорно-перцептивная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сфера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Познавательной сфера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Компенсаторные функции слепых детей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Слух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Осязание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Обоняние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Вкус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Движения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Ощущения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86766" cy="141763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Отсутствие зрения или его глубокое нарушение обуславливают возможность развития у дошкольников следующих вторичных нарушений: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47500" lnSpcReduction="20000"/>
          </a:bodyPr>
          <a:lstStyle/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- бедность чувственного мира; 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- малый запас и низкое качество чувственных образов памяти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- боязнь пространства, отставание в моторных умениях, недостаточная развитость физических качеств, координации, слабость артикуляционного аппарата</a:t>
            </a:r>
          </a:p>
          <a:p>
            <a:pPr>
              <a:buNone/>
            </a:pP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Неадекватная позиция взрослых в отношении личностных потребностей слепого ребенка способствует появлению таких вторичных нарушений, как: 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- боязнь нового, нерешительность, отсутствие или недостаточность познавательных интересов и активности, отсутствие или слабое проявление любознательности; 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- недостаточная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социальных эталонов,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маскообразность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лица, пантомимическая пассивность, скованность движений; 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- стереотипность поведения и речи, слабое проявление реакции на что-либо новое, слабость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дифференцировочного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торможения и реактивной впечатлительности; 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- недостаточная развитость внимания;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ЦЕЛЕВЫЕ ОРИЕНТИРЫ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 трем годам ребенок формирует адаптационно-компенсаторные механизмы, свойственные второй стадии компенсации слепоты:</a:t>
            </a:r>
          </a:p>
          <a:p>
            <a:pPr lvl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интересуется окружающими предметами, активно осязает их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стремится к общению и воспринимает смысл общения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владеет активной и пассивной речью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проявляет интерес к сверстникам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любит слушать стихи, песни, короткие сказки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владеет ходьбой, свободной в знакомом пространстве и с поддержкой в малознакомом пространстве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демонстрирует способность при ходьбе ориентироваться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крупная и мелкая моторика рук обеспечивает формирование двигательного компонента различных видов деятельности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472518" cy="585789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Детям важно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знать:</a:t>
            </a:r>
            <a:endParaRPr lang="ru-RU" sz="3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имена, фамилии детей группы, собственное имя, отчество, фамилию, имена, отчества, фамилию родителей; иметь элементарные знания о своем имени (как и в каких ситуациях оно может звучать);</a:t>
            </a:r>
          </a:p>
          <a:p>
            <a:pPr>
              <a:buNone/>
            </a:pPr>
            <a:r>
              <a:rPr lang="ru-RU" sz="4500" i="1" dirty="0" smtClean="0">
                <a:latin typeface="Times New Roman" pitchFamily="18" charset="0"/>
                <a:cs typeface="Times New Roman" pitchFamily="18" charset="0"/>
              </a:rPr>
              <a:t>Важно</a:t>
            </a:r>
            <a:r>
              <a:rPr lang="ru-RU" sz="4500" b="1" i="1" dirty="0" smtClean="0">
                <a:latin typeface="Times New Roman" pitchFamily="18" charset="0"/>
                <a:cs typeface="Times New Roman" pitchFamily="18" charset="0"/>
              </a:rPr>
              <a:t> уметь:</a:t>
            </a:r>
            <a:endParaRPr lang="ru-RU" sz="45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обращаться по имени, имени и отчеству; изменять знакомые имена для обращения в определенной ситуации: приветствие, поздравление, сопереживание, и др.; уметь читать и писать свое имя, имена родителей;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придерживаться последовательности правил организации вербального общения;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по установке  показывать, менять мимику, позу, жесты; выражать базовые эмоции;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обращаться к взрослому за помощью в ситуации чувства опасности, страха и др.;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следовать правилам игры, вести роль, уметь быть ведущим колонны;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расставлять мелкие предметы быта для занятий, для игры на ограниченной площади, используя компенсаторные способы выполнения действия;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1120</Words>
  <Application>Microsoft Office PowerPoint</Application>
  <PresentationFormat>Экран (4:3)</PresentationFormat>
  <Paragraphs>145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Департамент образования и науки ГБУ «Центр помощи детям»</vt:lpstr>
      <vt:lpstr>Слепота – отсутствие или нарушение зрения, при котором невозможно или значительно ограничено зрительное восприятие окружающего.</vt:lpstr>
      <vt:lpstr>Категория слепых дошкольников:</vt:lpstr>
      <vt:lpstr> Характерными для слепых детей с остаточным зрением в младенческом и раннем возрастах выступают трудности проявления врожденных зрительных реакций:  </vt:lpstr>
      <vt:lpstr>Слепым детям свойственно отставание по темпу развития от зрячих сверстников, что проявляется в несовпадении периодов освоения этими категориями дошкольников: ведущих видов деятельности:</vt:lpstr>
      <vt:lpstr>Компенсаторные функции слепых детей:</vt:lpstr>
      <vt:lpstr> Отсутствие зрения или его глубокое нарушение обуславливают возможность развития у дошкольников следующих вторичных нарушений:  </vt:lpstr>
      <vt:lpstr>ЦЕЛЕВЫЕ ОРИЕНТИРЫ </vt:lpstr>
      <vt:lpstr>Социально-коммуникативное развитие</vt:lpstr>
      <vt:lpstr>Познавательное развитие</vt:lpstr>
      <vt:lpstr>Речевое развитие</vt:lpstr>
      <vt:lpstr>Художественно-эстетическое развитие</vt:lpstr>
      <vt:lpstr>Физическое развитие</vt:lpstr>
      <vt:lpstr>Требования к предметной развивающей среде </vt:lpstr>
      <vt:lpstr>Требования к материалам и оборудованию</vt:lpstr>
      <vt:lpstr>Наполняемость групп</vt:lpstr>
      <vt:lpstr>Где дополнительно можно получить помощь слепым детям?</vt:lpstr>
      <vt:lpstr>Список литературных источников:</vt:lpstr>
      <vt:lpstr>Список литературных источников:</vt:lpstr>
      <vt:lpstr>Список литературных источников: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и науки Курганской области ГБУ «Центр помощи детям»</dc:title>
  <dc:creator>user</dc:creator>
  <cp:lastModifiedBy>user</cp:lastModifiedBy>
  <cp:revision>23</cp:revision>
  <dcterms:modified xsi:type="dcterms:W3CDTF">2019-10-15T05:40:58Z</dcterms:modified>
</cp:coreProperties>
</file>