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8" r:id="rId3"/>
    <p:sldId id="260" r:id="rId4"/>
    <p:sldId id="257" r:id="rId5"/>
    <p:sldId id="258" r:id="rId6"/>
    <p:sldId id="259" r:id="rId7"/>
    <p:sldId id="262" r:id="rId8"/>
    <p:sldId id="269" r:id="rId9"/>
    <p:sldId id="265" r:id="rId10"/>
    <p:sldId id="267" r:id="rId11"/>
    <p:sldId id="270" r:id="rId12"/>
    <p:sldId id="297" r:id="rId13"/>
    <p:sldId id="298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58" autoAdjust="0"/>
  </p:normalViewPr>
  <p:slideViewPr>
    <p:cSldViewPr>
      <p:cViewPr>
        <p:scale>
          <a:sx n="72" d="100"/>
          <a:sy n="72" d="100"/>
        </p:scale>
        <p:origin x="-2718" y="-9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C0865-D531-408F-A8EE-6B7975960A0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F7F57-CAA9-4A7D-B09C-9E8D829252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C0865-D531-408F-A8EE-6B7975960A0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F7F57-CAA9-4A7D-B09C-9E8D829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C0865-D531-408F-A8EE-6B7975960A0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F7F57-CAA9-4A7D-B09C-9E8D829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C0865-D531-408F-A8EE-6B7975960A0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F7F57-CAA9-4A7D-B09C-9E8D829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C0865-D531-408F-A8EE-6B7975960A0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F7F57-CAA9-4A7D-B09C-9E8D829252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C0865-D531-408F-A8EE-6B7975960A0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F7F57-CAA9-4A7D-B09C-9E8D829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C0865-D531-408F-A8EE-6B7975960A0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F7F57-CAA9-4A7D-B09C-9E8D829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C0865-D531-408F-A8EE-6B7975960A0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F7F57-CAA9-4A7D-B09C-9E8D829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C0865-D531-408F-A8EE-6B7975960A0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F7F57-CAA9-4A7D-B09C-9E8D829252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C0865-D531-408F-A8EE-6B7975960A0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F7F57-CAA9-4A7D-B09C-9E8D829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C0865-D531-408F-A8EE-6B7975960A0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F7F57-CAA9-4A7D-B09C-9E8D829252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9EC0865-D531-408F-A8EE-6B7975960A0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F8F7F57-CAA9-4A7D-B09C-9E8D829252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0%D1%83%D1%82%D0%B8%D0%B7%D0%B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785794"/>
            <a:ext cx="6286528" cy="264320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Обзор методик в работе с детьми с РАС</a:t>
            </a:r>
            <a:r>
              <a:rPr lang="ru-RU" sz="4000" b="1" dirty="0" smtClean="0">
                <a:solidFill>
                  <a:srgbClr val="002060"/>
                </a:solidFill>
              </a:rPr>
              <a:t/>
            </a:r>
            <a:br>
              <a:rPr lang="ru-RU" sz="4000" b="1" dirty="0" smtClean="0">
                <a:solidFill>
                  <a:srgbClr val="002060"/>
                </a:solidFill>
              </a:rPr>
            </a:b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5003322"/>
            <a:ext cx="4243390" cy="92600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ГБУ «Центр помощи детям»</a:t>
            </a:r>
          </a:p>
          <a:p>
            <a:r>
              <a:rPr lang="ru-RU" dirty="0" smtClean="0"/>
              <a:t>педагог-психолог: </a:t>
            </a:r>
            <a:r>
              <a:rPr lang="ru-RU" dirty="0" err="1" smtClean="0"/>
              <a:t>Галеса</a:t>
            </a:r>
            <a:r>
              <a:rPr lang="ru-RU" dirty="0" smtClean="0"/>
              <a:t> Н.В.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51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71480"/>
            <a:ext cx="7776864" cy="5214974"/>
          </a:xfrm>
        </p:spPr>
        <p:txBody>
          <a:bodyPr>
            <a:noAutofit/>
          </a:bodyPr>
          <a:lstStyle/>
          <a:p>
            <a:pPr marL="0" indent="0"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ХОЛДИНГ – ТЕРАПИЯ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Холдинг-терапия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разработана Мартой Уэлч (M.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Welch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в 1983 году для помощи детям с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Аутизм"/>
              </a:rPr>
              <a:t>аутизмом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их родителям в установлении контакта между родителями и ребенком. Метод холдинг-терапии основывается на инстинктивном желании матери обнять, прижать к себе ребенка, успокоить, «привести в чувство»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Суть метода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заключается в том, что в специально отведенное время мать берет ребенка на руки, крепко прижимает к себе, несмотря на сопротивление ребенка, говорит ему о своих чувствах, о своей любви, объясняет, как он ей нужен, что не хочет причинить ему вреда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Выделяют три стадии в холдинг-терапии: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конфронтация, отвержение (или сопротивление) и разрешение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24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428604"/>
            <a:ext cx="7920880" cy="60453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11. АНИМАЛОТЕРАПИЯ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Дельфинотерапия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(воздействие ультразвука на биологическую клетку)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Иппотерапия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(баланс, развитие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самовосприятия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Более эффективны для детей с органическими поражениями нервной системы</a:t>
            </a:r>
          </a:p>
          <a:p>
            <a:pPr>
              <a:buNone/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12. БИОМЕДИЦИНСКИЕ МЕТОДЫ </a:t>
            </a:r>
            <a:endParaRPr lang="ru-RU" sz="3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натуропатия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диеты, лекарственная терапия</a:t>
            </a:r>
          </a:p>
          <a:p>
            <a:pPr>
              <a:buNone/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13. МАНУАЛЬНАЯ ТЕРАПИЯ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Воздействует на анатомические структуры тела, освобождая их от функциональных блоков и восстанавливая при этом циркуляции жидкостей в организме. Более эффективна при органической природе аутизма, то есть в случае если причиной аутизма является органическое поражение головного мозга; эффективна в сочетании с гомеопатией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357166"/>
            <a:ext cx="7920880" cy="611678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14. АЛЬТЕРНАТИВНАЯ И ДОПОЛНИТЕЛЬНАЯ КОММУНИКАЦИЯ «МАКАТОН»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(Маргарет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Уокер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Тони, Великобритания)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Использование жеста одновременно со словом. Жест связан с грамматическими особенностями устной речи, потому что его делают в тот момент, когда произносится слово. Например, если я вам скажу по-китайски: «Я сплю » и одновременно покажу это знаком, вы меня поймете без перевода. Жест (знак) дает дополнительную информацию, но он моментально исчезает, так же как и слово. Он существует лишь мгновение.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Суть языка МАКАТОН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является: использование речи, сопровождение слова жестом, который вызывает у того, к кому оно обращено, определенные воспоминания или ощущения, и подкрепление всего этого устойчивым зрительным образом.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85728"/>
            <a:ext cx="7704856" cy="6188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15. МЕТОД МОНТЕССОРИ-ТЕРАПИИ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Монтессори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это свободная работа детей в созданной педагогом развивающей предметно – пространственной среде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Главным принципом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этого метода является 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идея самовоспитания ребёнка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Родителям и педагогам нужно: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понять, что ребенку интересно;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создать необходимые развивающие условия;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объяснить, как можно получить знания 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Девиз образовательной системы: 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«Помоги, мне, это сделать самому!»</a:t>
            </a:r>
          </a:p>
          <a:p>
            <a:pPr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85728"/>
            <a:ext cx="7643192" cy="4286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857916"/>
          </a:xfrm>
        </p:spPr>
        <p:txBody>
          <a:bodyPr>
            <a:normAutofit fontScale="40000" lnSpcReduction="20000"/>
          </a:bodyPr>
          <a:lstStyle/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Донна Уильямс «Никто Нигде»</a:t>
            </a:r>
          </a:p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Темпл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Грэндин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Маргарет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Скариано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«Отворяя двери надежды»</a:t>
            </a:r>
          </a:p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Ирис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Юханссон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«Особое детство»</a:t>
            </a:r>
          </a:p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 Коллинз «Даже не ошибка»</a:t>
            </a:r>
          </a:p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Н.  Дилигенский «Слово сквозь безмолвие»</a:t>
            </a:r>
          </a:p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Морис Кэтрин «Услышать голос твой» </a:t>
            </a:r>
          </a:p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 семьи Кауфман «Победить аутизм»</a:t>
            </a:r>
          </a:p>
          <a:p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Нотбом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Эллен «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Десять вещей, которые хотел бы сказать вам ребенок с аутизмом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Аппе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Франческа «Введение в психологическую теорию аутизма»</a:t>
            </a:r>
          </a:p>
          <a:p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Гринспен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Стенли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Уидер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Серена «На ты с аутизмом»</a:t>
            </a:r>
          </a:p>
          <a:p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Айрес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Джин «Ребенок и сенсорная интеграция»</a:t>
            </a:r>
          </a:p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Никольская О.Н.,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Баенская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Е.Р. «Дети и подростки с аутизмом»</a:t>
            </a:r>
          </a:p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Никольская О.Н.,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Баенская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Е.Р.,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Либлинг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М.М. «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Аутичный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ребенок. Пути помощи» </a:t>
            </a:r>
          </a:p>
          <a:p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Фрост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Лори,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Бонди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Энди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«Система альтернативной коммуникации с помощью карточек (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PECS)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Сансон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Патрик «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Психопедагогика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аутизм»</a:t>
            </a:r>
          </a:p>
          <a:p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Кислинг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Улла «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Сесорная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интеграция в диалоге»</a:t>
            </a:r>
          </a:p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Гилберт К.,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Питерс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Т. «Аутизм. Медицинское и педагогическое воздействие»</a:t>
            </a:r>
          </a:p>
          <a:p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Питерс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Тео «Аутизм – от теоретического понимания к педагогическому воздействию»</a:t>
            </a:r>
          </a:p>
          <a:p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Маккланахан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Линн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Крантц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Патрисия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«Расписания для детей с аутизмом»</a:t>
            </a:r>
          </a:p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Стивен Фон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Течнер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Харальд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Мартинсен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«Введение в альтернативную и дополнительную коммуникацию»</a:t>
            </a:r>
          </a:p>
          <a:p>
            <a:endParaRPr lang="ru-RU" sz="40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94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30087"/>
            <a:ext cx="7704856" cy="52265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1.Эмоционально-уровневый подход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96752"/>
            <a:ext cx="7704856" cy="54469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В.В. Лебединский, К.С. Лебединская, О.С. Никольская ( 70-е годы, Институт коррекционной педагогики) – традиционный подход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нарушение аффективной сферы (соединительное звено между сознанием и поведением)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Базовая классификация – 4 типа (в соответствии с нарушенным уровнем аффективной сферы)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Решение: эмоциональное сопровождение, комментирование, игра, рисование…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DIR/FLOORTIME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«Детская площадка»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00200"/>
            <a:ext cx="7920880" cy="48737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Стенли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Гринспэн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ерена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Удер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Вашингтон  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D -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развивающий подход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I -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индивидуальные особенности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R -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диалоговое взаимодействие</a:t>
            </a:r>
          </a:p>
          <a:p>
            <a:pPr marL="0" indent="0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Основная идея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Флортайм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игрой руководит ребенок, а вы присоединяетесь к нему. Родители лишь помогают расширить игровые рамки и привить новые навыки. Внимание не обращается на поведение, главное - игра с ребёнком. Игра проводится 1 на 1 6 раз в день по 20 мин.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 основе этого подхода лежат ступени функционального эмоционального развития. Выделяют 9 ступеней, которые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 ребенок проходит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 развитии через игру:</a:t>
            </a:r>
          </a:p>
          <a:p>
            <a:pPr marL="596646" indent="-514350">
              <a:buAutoNum type="arabicPeriod"/>
            </a:pP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Саморегуляция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и внимание (до 2х месяцев от рождения)</a:t>
            </a:r>
          </a:p>
          <a:p>
            <a:pPr marL="596646" indent="-514350"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Контакт и общение (с 2 до 5 месяцев)</a:t>
            </a:r>
          </a:p>
          <a:p>
            <a:pPr marL="596646" indent="-514350"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Двусторонняя коммуникация. Развитие зеркальных нейронов (5 – 10 мес.)</a:t>
            </a:r>
          </a:p>
          <a:p>
            <a:pPr marL="596646" indent="-514350"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Социальное взаимодействие ( от 10 до 18 мес.)</a:t>
            </a:r>
          </a:p>
          <a:p>
            <a:pPr marL="596646" indent="-514350"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Создание и развитие идей (от 18 до 30 мес.)</a:t>
            </a:r>
          </a:p>
          <a:p>
            <a:pPr marL="596646" indent="-514350"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Связь идей (к 3 годам)</a:t>
            </a:r>
          </a:p>
          <a:p>
            <a:pPr marL="596646" indent="-514350"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Трёхсторонне мышление </a:t>
            </a:r>
          </a:p>
          <a:p>
            <a:pPr marL="596646" indent="-514350"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Зона полутонов</a:t>
            </a:r>
          </a:p>
          <a:p>
            <a:pPr marL="596646" indent="-514350">
              <a:buAutoNum type="arabicPeriod"/>
            </a:pPr>
            <a:r>
              <a:rPr lang="ru-RU" sz="2900" smtClean="0">
                <a:latin typeface="Times New Roman" pitchFamily="18" charset="0"/>
                <a:cs typeface="Times New Roman" pitchFamily="18" charset="0"/>
              </a:rPr>
              <a:t>Рефлексивное мышление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9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689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6809184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Поведенческие модели 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7" y="1340768"/>
            <a:ext cx="8111615" cy="48574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Изменение поведения или «Модификация поведения»: стимул – реакция – результат (АВА – прикладной поведенческий анализ,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дискретные испытания,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IBI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интенсивное поведенческое вмешательство):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Ловаас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1963, Калифорния. В основе этих методов лежит анализ поведения, предупреждение нежелательного поведения, проведение коррекции нежелательного поведения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Задание-подсказка-вознаграждение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Задание-вознаграждение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Чередование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Обобщение или генерализация навыка (перенос в жизнь)</a:t>
            </a:r>
          </a:p>
          <a:p>
            <a:pPr marL="0" indent="0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Аутизация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снижается, хотя дети становятся более функциональными.</a:t>
            </a:r>
          </a:p>
          <a:p>
            <a:pPr>
              <a:buFontTx/>
              <a:buChar char="-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5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7" y="404664"/>
            <a:ext cx="7670105" cy="130982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Программа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TEACCH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(Treatment and Education of Autistic and Related Communication Handicapped Children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57364"/>
            <a:ext cx="7848872" cy="42687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Шоплер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70-е годы, Северная Каролина: среда приспосабливается под ребенка – структурированная среда, много зрительных опор, программирование деятельности ребенка (у каждого ребенка свое расписание, в разных видах). Допускается возможность выбора. </a:t>
            </a:r>
          </a:p>
          <a:p>
            <a:pPr marL="0" indent="0">
              <a:buNone/>
            </a:pP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СЕНСОРНАЯ ИНТЕГРАЦИЯ</a:t>
            </a:r>
            <a:endParaRPr lang="ru-RU" sz="26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Дж.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Айрес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Калифорния, 1979 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Способность человека организовывать свои ощущения (визуальные, звуковые, обонятельные, вкусовые, тактильные, вестибулярные, гравитационные, глубинные) для совершения движения, обучения и нормального поведения.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Развитие и специфика, учет особенностей переработки сенсорных стимулов.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13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Развитие межличностных отношений ( РМО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Стивен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Гатстейн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Рашель Шили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(Техас): рассматриваются шесть уровней развития отношений: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Удовольствие от общения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Считывание чужих эмоций (ждет, активная пауза, инициатива в общении)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Удовольствие от совместного творчества (вариативность, очередность);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нтерес к эмоциям других людей и сравнение их со своими (хочет поделиться интересной игрушкой, приносит показать);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равнение идей и мнений, понимание желаний других людей;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Приспособление своего поведения к группе детей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7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7. Коммуникационная система обмена изображениями –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PECS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Бонди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Фрост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штат Делавэр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Повод для общения должен предшествовать речевой деятельности (создание мотивации).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потенциальных стимулов.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 этапов: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Как осуществлять общение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Расстояние и настойчивость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Различение карточек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Структура предложения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Ответ на вопрос «Что ты хочешь?»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Комментирование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95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8. Рассказы о жизни или социальные истории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Кэрол Грей (1991 г.)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Идея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проблема РАС – неспособность понять намерения окружающих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научить пониманию, а не подчинению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написание рассказов с целью разбора важных жизненных ситуаций (принцип упрощенной истории): описание трудной жизненной ситуации, определение социальных сигналов, описание правильной реакции.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85728"/>
            <a:ext cx="8208912" cy="63836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9. МЕТОД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SUN-RISE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Супруги Барри и Самария Кауфманы разработали программу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Sun-Rise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«восход солнца» и «воспитание сына»: присоединение к стереотипному поведению, опора на активность ребенка, обучение через игру. Эмоциональная вовлеченность взрослого, создание безопасного пространства.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Основная задача метода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заключается в том, чтобы любить своего малыша без условий и требований, постараться понять, подключиться к его играм, занятиям, интересам. Подражать действиям ребенка. Учить имитации посредством имитации самого ребенка, вместе радоваться простым вещам, просто быть рядом. Чтобы помочь ребенку, родители должны не казаться, а быть спокойными, счастливыми и любящими. Нужно  постепенно приучить малыша, что вы рядом, что вам интересно то же что и ему, что мамины прикосновения приятны и безопасны. Исключить травмирующие ребенка события, прогулки, гостей и т.д. Больше играть, разговаривать, меньше отвлекающих предметов, где проходит общения и занятие. Больше внимания к ребенку, контакта, игр.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50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8915</TotalTime>
  <Words>855</Words>
  <Application>Microsoft Office PowerPoint</Application>
  <PresentationFormat>Экран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Обзор методик в работе с детьми с РАС </vt:lpstr>
      <vt:lpstr>1.Эмоционально-уровневый подход</vt:lpstr>
      <vt:lpstr>2. DIR/FLOORTIME  «Детская площадка»</vt:lpstr>
      <vt:lpstr>3. Поведенческие модели </vt:lpstr>
      <vt:lpstr>4. Программа TEACCH (Treatment and Education of Autistic and Related Communication Handicapped Children)</vt:lpstr>
      <vt:lpstr>6. Развитие межличностных отношений ( РМО)</vt:lpstr>
      <vt:lpstr>7. Коммуникационная система обмена изображениями – PECS</vt:lpstr>
      <vt:lpstr>8. Рассказы о жизни или социальные истории</vt:lpstr>
      <vt:lpstr>Презентация PowerPoint</vt:lpstr>
      <vt:lpstr> 10. ХОЛДИНГ – ТЕРАПИЯ  Холдинг-терапия разработана Мартой Уэлч (M. Welch) в 1983 году для помощи детям с аутизмом и их родителям в установлении контакта между родителями и ребенком. Метод холдинг-терапии основывается на инстинктивном желании матери обнять, прижать к себе ребенка, успокоить, «привести в чувство» Суть метода заключается в том, что в специально отведенное время мать берет ребенка на руки, крепко прижимает к себе, несмотря на сопротивление ребенка, говорит ему о своих чувствах, о своей любви, объясняет, как он ей нужен, что не хочет причинить ему вреда Выделяют три стадии в холдинг-терапии:  конфронтация, отвержение (или сопротивление) и разрешение   </vt:lpstr>
      <vt:lpstr>Презентация PowerPoint</vt:lpstr>
      <vt:lpstr>Презентация PowerPoint</vt:lpstr>
      <vt:lpstr>Презентация PowerPoint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методы помощи детям раннего возраста</dc:title>
  <dc:creator>--</dc:creator>
  <cp:lastModifiedBy>Наталья Павловна</cp:lastModifiedBy>
  <cp:revision>98</cp:revision>
  <dcterms:created xsi:type="dcterms:W3CDTF">2012-02-12T18:40:32Z</dcterms:created>
  <dcterms:modified xsi:type="dcterms:W3CDTF">2017-04-28T03:46:10Z</dcterms:modified>
</cp:coreProperties>
</file>