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7"/>
            <a:ext cx="7672414" cy="28860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с молодежью по формированию ЗОЖ в условиях Пашковского культурно-образовательного центра </a:t>
            </a:r>
            <a:r>
              <a:rPr lang="ru-RU" sz="3600" dirty="0" err="1" smtClean="0"/>
              <a:t>Петуховского</a:t>
            </a:r>
            <a:r>
              <a:rPr lang="ru-RU" sz="3600" dirty="0" smtClean="0"/>
              <a:t> района</a:t>
            </a:r>
            <a:endParaRPr lang="ru-RU" sz="3600" dirty="0"/>
          </a:p>
        </p:txBody>
      </p:sp>
      <p:pic>
        <p:nvPicPr>
          <p:cNvPr id="1026" name="Picture 2" descr="C:\Users\Витька\Desktop\e619272c5fdde1db9103c7ed379c69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695268"/>
            <a:ext cx="2156080" cy="25912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695268"/>
            <a:ext cx="6211887" cy="4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ька\Desktop\2F1UP5cPk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0371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для кузьминой\cQOAcqKNEt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627325" cy="4970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для кузьминой\oR6mm4k1ym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со старого компа\Мои документы\фото к статусу\SS101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9 класс\PfXYZX-Xp5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248" y="1000236"/>
            <a:ext cx="4878206" cy="5125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ька\Desktop\FReJtCp_XI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928670"/>
            <a:ext cx="24264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тька\Desktop\e6foCwkPXy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9 класс\SAM_6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ька\Desktop\vWKN8tu6-J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Работа с молодежью по формированию ЗОЖ в условиях Пашковского культурно-образовательного центра Петуховского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молодежью по ЗОЖ в условиях культурно-образовательного центра</dc:title>
  <dc:creator>Витька</dc:creator>
  <cp:lastModifiedBy>Ольга Геннадьевна</cp:lastModifiedBy>
  <cp:revision>5</cp:revision>
  <dcterms:created xsi:type="dcterms:W3CDTF">2015-11-16T14:29:14Z</dcterms:created>
  <dcterms:modified xsi:type="dcterms:W3CDTF">2015-11-20T04:09:38Z</dcterms:modified>
</cp:coreProperties>
</file>