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72" r:id="rId3"/>
    <p:sldId id="293" r:id="rId4"/>
    <p:sldId id="294" r:id="rId5"/>
    <p:sldId id="299" r:id="rId6"/>
    <p:sldId id="301" r:id="rId7"/>
    <p:sldId id="295" r:id="rId8"/>
    <p:sldId id="296" r:id="rId9"/>
    <p:sldId id="302" r:id="rId10"/>
    <p:sldId id="285" r:id="rId11"/>
    <p:sldId id="303" r:id="rId12"/>
    <p:sldId id="300" r:id="rId13"/>
    <p:sldId id="30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9BDE-7FD9-4A8B-AA55-1B1AF0899A1C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7195F-2849-449C-BB2D-6D483523F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8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7195F-2849-449C-BB2D-6D483523F61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8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7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0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5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2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9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2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6982544" cy="1113259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Департамент образования и науки Курганской области ГБУ «Центр помощи детям»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Педагогическое обследование детей с расстройствами аутистического спектра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Учитель-дефектолог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Атурова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А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ндреевна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108012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202482"/>
            <a:ext cx="7772400" cy="5394869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2"/>
            <a:ext cx="9143999" cy="67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9" y="333375"/>
            <a:ext cx="7973602" cy="5792788"/>
          </a:xfrm>
        </p:spPr>
      </p:pic>
    </p:spTree>
    <p:extLst>
      <p:ext uri="{BB962C8B-B14F-4D97-AF65-F5344CB8AC3E}">
        <p14:creationId xmlns:p14="http://schemas.microsoft.com/office/powerpoint/2010/main" val="353245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протокола в практической работе позволяет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ровести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качественную и количественную оценку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2.Соотнести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развития ребенка с нормой 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в графическом виде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зону ближайшего развития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коррекционно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педагогической работы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Отследить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динамику</a:t>
            </a:r>
          </a:p>
          <a:p>
            <a:pPr marL="0" indent="0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9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08012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 развитие инклюзивного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 возрастающее количество детей с РАС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Отечественные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исследователи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Никольская О.С.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Лаврентьева Н.Б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 Тестовые таблицы представлены в различных исследованиях Мухиной В.С., Обуховой Л.Ф., Лисиной М.И.,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Стребелевой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Е.А.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А.В. Хаустов,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Красносельской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С.В., Воротниковой Ю.И., Хаустовой Т.В.,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Матус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А.И.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08012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30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ребенка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 каждого ребенка необходимо точно определить зону актуального развития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(ЗАР) по следующим областям развития: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Социальное поведение 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Коммуникация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Восприятие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сфера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Крупная моторика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Мелкая моторика</a:t>
            </a:r>
          </a:p>
          <a:p>
            <a:pPr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Самообслуживание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08012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71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Алгоритм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обследования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Первичный сбор информации</a:t>
            </a:r>
          </a:p>
          <a:p>
            <a:pPr marL="0" indent="0" algn="just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Обследование личностных и социальных компетенций </a:t>
            </a:r>
          </a:p>
          <a:p>
            <a:pPr marL="0" indent="0" algn="just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Обследование ребенка в ходе структурированного занятия</a:t>
            </a:r>
          </a:p>
          <a:p>
            <a:pPr marL="0" indent="0" algn="just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4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этап.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Протоколирование и анализ результатов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08012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79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баллов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навык не сформирован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балл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навык сформирован частично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балла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навык сформирован полностью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08012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6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sz="53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54006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206680" cy="31237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sz="53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76470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417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189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Департамент образования и науки Курганской области ГБУ «Центр помощи детям»    Педагогическое обследование детей с расстройствами аутистического спектра </vt:lpstr>
      <vt:lpstr>Актуальность</vt:lpstr>
      <vt:lpstr>Отечественные  исследователи</vt:lpstr>
      <vt:lpstr>Развитие ребенка  в онтогенезе</vt:lpstr>
      <vt:lpstr> Алгоритм  обследования  </vt:lpstr>
      <vt:lpstr>Количественные  показатели</vt:lpstr>
      <vt:lpstr>    </vt:lpstr>
      <vt:lpstr>    </vt:lpstr>
      <vt:lpstr>Презентация PowerPoint</vt:lpstr>
      <vt:lpstr> 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школьному обучению детей  с расстройствами аутистического спектра.</dc:title>
  <cp:lastModifiedBy>Наталья Павловна</cp:lastModifiedBy>
  <cp:revision>88</cp:revision>
  <dcterms:modified xsi:type="dcterms:W3CDTF">2018-09-29T10:13:44Z</dcterms:modified>
</cp:coreProperties>
</file>