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1"/>
  </p:notes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272" r:id="rId15"/>
    <p:sldId id="293" r:id="rId16"/>
    <p:sldId id="305" r:id="rId17"/>
    <p:sldId id="320" r:id="rId18"/>
    <p:sldId id="321" r:id="rId19"/>
    <p:sldId id="30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508" autoAdjust="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69BDE-7FD9-4A8B-AA55-1B1AF0899A1C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7195F-2849-449C-BB2D-6D483523F6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3389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0978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4008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58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71155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53177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9004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19325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464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34099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752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1642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826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476672"/>
            <a:ext cx="6982544" cy="1113259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>Департамент образования и науки Курганской области ГБУ «Центр помощи детям»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Пищевая избирательность у детей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>
                <a:latin typeface="Arial" pitchFamily="34" charset="0"/>
                <a:cs typeface="Arial" pitchFamily="34" charset="0"/>
              </a:rPr>
            </a:b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86916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Учитель-дефектолог  </a:t>
            </a:r>
          </a:p>
          <a:p>
            <a:pPr algn="r"/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Атурова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Т.А. </a:t>
            </a:r>
            <a:endParaRPr lang="ru-RU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332656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C:\Users\Наталья Павловна\Desktop\healthy-foo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49080"/>
            <a:ext cx="3672408" cy="20657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Мифы о еде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Миф №7: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детям нужно есть только 3 раза в день </a:t>
            </a:r>
          </a:p>
          <a:p>
            <a:pPr marL="0" indent="0" algn="ctr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Учитывая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размер их маленьких желудков и объем внимания, большинству детей необходимо 5-6 приемов пищи в день </a:t>
            </a:r>
          </a:p>
          <a:p>
            <a:pPr algn="just">
              <a:buFont typeface="Arial" charset="0"/>
              <a:buChar char="•"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615389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Мифы о еде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Миф №8: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если ребенок не хочет есть, у него:</a:t>
            </a:r>
          </a:p>
          <a:p>
            <a:pPr marL="0" indent="0" algn="just"/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ЛИБО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поведенческая проблема </a:t>
            </a:r>
          </a:p>
          <a:p>
            <a:pPr marL="0" indent="0" algn="just"/>
            <a:r>
              <a:rPr lang="ru-RU" b="1" dirty="0" smtClean="0">
                <a:latin typeface="Arial" pitchFamily="34" charset="0"/>
                <a:cs typeface="Arial" pitchFamily="34" charset="0"/>
              </a:rPr>
              <a:t> ЛИБО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органическая проблема </a:t>
            </a:r>
          </a:p>
          <a:p>
            <a:pPr algn="just">
              <a:buFont typeface="Arial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Различные исследования показывают, что 65 до 95% всех детей с проблемами приема пищи имеют КОМБИНАЦИЮ поведенческих и органических проблем </a:t>
            </a:r>
          </a:p>
          <a:p>
            <a:pPr>
              <a:buFont typeface="Arial" charset="0"/>
              <a:buChar char="•"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470433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Мифы о еде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Миф № 9: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определенные продукты нужно есть только в определенное время дня, и только определенные продукты являют «полезными»</a:t>
            </a:r>
          </a:p>
          <a:p>
            <a:pPr algn="just">
              <a:buFont typeface="Arial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Еда –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это просто еда.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Нет специальной еды только на завтрак, обед, ужин или перекус. Еда – это набор белков, углеводов, клетчатки, жиров, и имеют разную пищевую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215245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Мифы о еде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Миф № 10: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время приема пищи - это общественно важное мероприятие, необходимо «следить за своими манерами» </a:t>
            </a:r>
          </a:p>
          <a:p>
            <a:pPr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стоит на первом месте, манеры - на втором. Навыкам приема пищи необходимо научиться в первую очередь, только потом – правилам поведения за столом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44883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Пищевая избирательность -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это нарушение пищевого поведения у детей и взрослых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1090613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 descr="C:\Users\Наталья Павловна\Desktop\b5cf806e288dcf71aed87040fdb65309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2494" y="3453475"/>
            <a:ext cx="3760333" cy="25100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6458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60648"/>
            <a:ext cx="7985646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Причины нарушений приема пищи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Медицинский диагноз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(кислотный рефлюкс,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гастроэзофагеальная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рефлюксная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болезнь ( ГЭРБ), аллергия, запоры, простудные заболевания)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Особенности двигательного развития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 дети с ДЦП, Синдром Дауна) </a:t>
            </a:r>
          </a:p>
          <a:p>
            <a:pPr marL="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Выученное нежелательное поведение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 дети РАС)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AutoNum type="arabicPeriod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eriod"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88309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6972320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Правильные стратегии родителей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176464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Способ кормления ребенка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Режим питания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Место приема пищи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Рацион семьи и ребенка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Столовые приборы ребенка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Здоровые пищевые привычки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2498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6972320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Развитие пищевого интереса у ребенка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Важное правило стратегии:</a:t>
            </a:r>
          </a:p>
          <a:p>
            <a:pPr marL="0" indent="0" algn="ctr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формируем новое поведение на тех продуктах, которые ребенок сейчас ест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Наталья Павловна\Desktop\b29a5472a4cb780b37ae67468c80908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36" y="3500438"/>
            <a:ext cx="4520544" cy="30729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76723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Наталья Павловна\Desktop\1302.97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3859087" cy="34563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Наталья Павловна\Desktop\f1c1f78b58c9e0047979290bd9bb7ef0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4664"/>
            <a:ext cx="2952328" cy="29523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Наталья Павловна\Desktop\a50b1549fc1619226f9111e9eb1d922d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501008"/>
            <a:ext cx="3384376" cy="32403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21185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1837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Семья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- это целостная система </a:t>
            </a:r>
          </a:p>
          <a:p>
            <a:pPr marL="0" indent="0" algn="ctr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Ребенок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– это часть системы семьи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C:\Users\Наталья Павловна\Desktop\FamilyEatingDinn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12" y="3429000"/>
            <a:ext cx="4032448" cy="2685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48855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400948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Ценности здорового приема пищи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1. Прием пищи – это семейное событие</a:t>
            </a:r>
          </a:p>
          <a:p>
            <a:pPr marL="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2. Прием пищи – это коммуникация и отношения</a:t>
            </a:r>
          </a:p>
          <a:p>
            <a:pPr marL="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3. Прием пищи- должен доставлять удовольствие </a:t>
            </a:r>
          </a:p>
          <a:p>
            <a:pPr marL="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4. Прием пищи- это здоровое поведение, учитывающее чувство голода и насыщения </a:t>
            </a:r>
          </a:p>
          <a:p>
            <a:pPr marL="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5. Прием пищи – это ответственность взрослого за свой рацион и режим пищи у ребенка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2" y="116632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19724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Мифы о еде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Миф № 1: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Еда – это приоритет №1 для организма </a:t>
            </a:r>
          </a:p>
          <a:p>
            <a:pPr marL="0" indent="0" algn="just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ДЫХАНИЕ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это приоритет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№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1 для организма </a:t>
            </a:r>
          </a:p>
          <a:p>
            <a:pPr algn="just">
              <a:buFont typeface="Arial" charset="0"/>
              <a:buChar char="•"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СТАБИЛЬНОСТЬ ПОЗЫ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является приоритетом тела №2</a:t>
            </a:r>
          </a:p>
          <a:p>
            <a:pPr algn="just">
              <a:buFont typeface="Arial" charset="0"/>
              <a:buChar char="•"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Еда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это только приоритет тела №3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111721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Мифы о еде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Миф № 2: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Еда это результат инстинктов и рефлексов </a:t>
            </a:r>
          </a:p>
          <a:p>
            <a:pPr marL="0" indent="0" algn="just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Еда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это рефлекторная активность 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21110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Мифы о еде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Миф № 3: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Есть легко </a:t>
            </a:r>
          </a:p>
          <a:p>
            <a:pPr marL="0" indent="0" algn="ctr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	Прием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пищи –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ЭТО САМАЯ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сложная физическая задача</a:t>
            </a:r>
          </a:p>
          <a:p>
            <a:pPr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	Задействована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КАЖДАЯ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мышца тела</a:t>
            </a:r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3074" name="Picture 2" descr="C:\Users\Наталья Павловна\Desktop\children_muslim0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413909"/>
            <a:ext cx="3145481" cy="22174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2571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Мифы о еде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Миф № 4: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Прием пищи – это двухэтапный процесс: 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1= вы садитесь 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 = вы едите</a:t>
            </a:r>
          </a:p>
          <a:p>
            <a:pPr marL="0" indent="0" algn="just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Существует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25 шагов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для типично развивающих детей</a:t>
            </a:r>
          </a:p>
          <a:p>
            <a:pPr algn="just">
              <a:buFont typeface="Arial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Для детей с нарушениями может потребоваться до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50 шагов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340913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Мифы о еде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Миф № 5: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Неуместно прикасаться к еде или играть с ней </a:t>
            </a:r>
          </a:p>
          <a:p>
            <a:pPr marL="0" indent="0" algn="ctr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Трогать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еду – это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часть нормального процесса развития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когда вы учитесь ее есть 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40905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Мифы о еде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Миф №6: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если ребенок достаточно голоден, он будет есть и не станет морить себя голодом</a:t>
            </a:r>
          </a:p>
          <a:p>
            <a:pPr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	Это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верно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для 96%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населения. Что касается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остальных 4 %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населения, имеющих трудности с приемом пищи, то они будут «морить себя голодом»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053780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1158</TotalTime>
  <Words>509</Words>
  <Application>Microsoft Office PowerPoint</Application>
  <PresentationFormat>Экран (4:3)</PresentationFormat>
  <Paragraphs>75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    Департамент образования и науки Курганской области ГБУ «Центр помощи детям»    Пищевая избирательность у детей </vt:lpstr>
      <vt:lpstr>Слайд 2</vt:lpstr>
      <vt:lpstr>Ценности здорового приема пищи</vt:lpstr>
      <vt:lpstr>Мифы о еде</vt:lpstr>
      <vt:lpstr>Мифы о еде </vt:lpstr>
      <vt:lpstr>Мифы о еде</vt:lpstr>
      <vt:lpstr>Мифы о еде </vt:lpstr>
      <vt:lpstr>Мифы о еде</vt:lpstr>
      <vt:lpstr>Мифы о еде </vt:lpstr>
      <vt:lpstr>Мифы о еде </vt:lpstr>
      <vt:lpstr>Мифы о еде </vt:lpstr>
      <vt:lpstr>Мифы о еде </vt:lpstr>
      <vt:lpstr>Мифы о еде </vt:lpstr>
      <vt:lpstr>Слайд 14</vt:lpstr>
      <vt:lpstr>Причины нарушений приема пищи</vt:lpstr>
      <vt:lpstr>Правильные стратегии родителей </vt:lpstr>
      <vt:lpstr>Развитие пищевого интереса у ребенка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школьному обучению детей  с расстройствами аутистического спектра.</dc:title>
  <cp:lastModifiedBy>user</cp:lastModifiedBy>
  <cp:revision>142</cp:revision>
  <dcterms:modified xsi:type="dcterms:W3CDTF">2023-06-08T09:07:42Z</dcterms:modified>
</cp:coreProperties>
</file>