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70" r:id="rId5"/>
    <p:sldId id="271" r:id="rId6"/>
    <p:sldId id="273" r:id="rId7"/>
    <p:sldId id="274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12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crp45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742206"/>
            <a:ext cx="8229600" cy="43839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программ раннего вмешательства на основе МКФ</a:t>
            </a:r>
          </a:p>
          <a:p>
            <a:pPr marL="0" indent="0" algn="ctr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Н.П. Федорова, </a:t>
            </a:r>
          </a:p>
          <a:p>
            <a:pPr marL="0" indent="0" algn="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заведующий центром ранней комплексной помощи,</a:t>
            </a:r>
          </a:p>
          <a:p>
            <a:pPr marL="0" indent="0" algn="r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читель-логопед </a:t>
            </a:r>
          </a:p>
          <a:p>
            <a:pPr marL="0" indent="0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6" y="93018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4"/>
          <p:cNvSpPr txBox="1">
            <a:spLocks/>
          </p:cNvSpPr>
          <p:nvPr/>
        </p:nvSpPr>
        <p:spPr>
          <a:xfrm>
            <a:off x="755576" y="332656"/>
            <a:ext cx="8208912" cy="1627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</a:t>
            </a:r>
            <a:b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75346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Ранняя помощь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Ранняя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— комплекс медицинских, социальных и психолого- педагогических услуг, оказываемых на межведомственной основе детям целевой группы и их семьям, направленных на раннее выявление детей целевой группы, содействие их оптимальному развитию, формированию физического и психического здоровья, включению в среду сверстников и интеграции в общество, а также на сопровождение и поддержку их семей и повышение компетентности родителей (законных представителей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5470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детей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01419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Ребенок-инвалид (справка МСЭ)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выявленным стойким нарушением функций организма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воспитывается в семье, находящейся в трудной жизненной ситуации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ОВЗ (заключение ПМПК)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Беспокойство семьи по поводу развития ребенка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(услуги ранней помощи могут быть пролонгированы для детей старше 3-х лет)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96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ранней помощи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нуждаемости ребенка и семьи в ранней помощи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оценочных процедур и разработка ИПРП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ИПРП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консультирование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промежуточной и итоговой оценки реализации ИПРП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Пролонгированное консультирование без составления ИПРП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Краткосрочное предоставление услуг ранней помощи без составления ИПРП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родителей в период адаптации в образовательной организации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Форма предоставления услуги- очно, дистанционно)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103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в рамках ИПРП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развитию функционирования ребенка и семьи в ЕЖС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развитию общения и речи ребенка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развитию мобильности ребенка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развитию у ребенка самообслуживания и бытовых навыков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развитию познавательной активности ребенка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социализации ребенка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промежуточной и итоговой оценки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консультирование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примерный стандарт «Услуги РП детям и их семьям», «Порядок оказания услуг РП» – приказ Минтруда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соцзащиты от 24.04.2018)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30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ИПРП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направленность программ (основа – МКФ)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 в естественной среде на основе повседневных рутин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 на основе участия семьи, направленность на повышение компетентности семьи в вопросах развития ребенка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123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классификация функционирования (МКФ)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Коды классификации: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организма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(умственные, сенсорные, функции голоса и речи, сердечно-сосудистой, пищеварительной системы, кожи, нейромышечные, скелетные, связанные с движением …..)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организма (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нервной системы, глаз, ухо, сердечно-сосудистой, иммунной, дыхательной системы, структуры, связанные  с движением, пищеварением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активности и участие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(обучение и применение знаний, общение, передвижение, самообслуживание: мытье, питье, одевание, раздевание, прием пищи…)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окружающей среды </a:t>
            </a:r>
          </a:p>
        </p:txBody>
      </p:sp>
    </p:spTree>
    <p:extLst>
      <p:ext uri="{BB962C8B-B14F-4D97-AF65-F5344CB8AC3E}">
        <p14:creationId xmlns:p14="http://schemas.microsoft.com/office/powerpoint/2010/main" val="618819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Контакты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6428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ГБУ «Центр помощи детям», 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пр. Конституции, 68 корпус 1-А</a:t>
            </a: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«Горячей линии» каждую среду с 13.00 до 15.00 по телефону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(3522)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44-94-91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crp45@yandex.ru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wwwcentr45@yandex.ru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423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433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Ранняя помощь </vt:lpstr>
      <vt:lpstr>Категории детей</vt:lpstr>
      <vt:lpstr>Услуги ранней помощи </vt:lpstr>
      <vt:lpstr>Услуги в рамках ИПРП</vt:lpstr>
      <vt:lpstr>Основные характеристики ИПРП</vt:lpstr>
      <vt:lpstr>Международная классификация функционирования (МКФ)</vt:lpstr>
      <vt:lpstr>Контакты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и науки  Курганской области ГБУ «Центр помощи детям»</dc:title>
  <dc:creator>Наталья Павловна</dc:creator>
  <cp:lastModifiedBy>Наталья Павловна</cp:lastModifiedBy>
  <cp:revision>32</cp:revision>
  <dcterms:created xsi:type="dcterms:W3CDTF">2018-05-10T11:32:51Z</dcterms:created>
  <dcterms:modified xsi:type="dcterms:W3CDTF">2018-10-21T12:07:12Z</dcterms:modified>
</cp:coreProperties>
</file>