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9" r:id="rId2"/>
    <p:sldId id="277" r:id="rId3"/>
    <p:sldId id="278" r:id="rId4"/>
    <p:sldId id="319" r:id="rId5"/>
    <p:sldId id="281" r:id="rId6"/>
    <p:sldId id="279" r:id="rId7"/>
    <p:sldId id="303" r:id="rId8"/>
    <p:sldId id="318" r:id="rId9"/>
    <p:sldId id="327" r:id="rId10"/>
    <p:sldId id="289" r:id="rId11"/>
    <p:sldId id="290" r:id="rId12"/>
    <p:sldId id="309" r:id="rId13"/>
    <p:sldId id="306" r:id="rId14"/>
    <p:sldId id="308" r:id="rId15"/>
    <p:sldId id="311" r:id="rId16"/>
    <p:sldId id="273" r:id="rId17"/>
    <p:sldId id="297" r:id="rId1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E2A"/>
    <a:srgbClr val="69A12B"/>
    <a:srgbClr val="AAE6A2"/>
    <a:srgbClr val="1FB137"/>
    <a:srgbClr val="E4F7E1"/>
    <a:srgbClr val="D0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 showGuides="1">
      <p:cViewPr>
        <p:scale>
          <a:sx n="100" d="100"/>
          <a:sy n="100" d="100"/>
        </p:scale>
        <p:origin x="-1104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96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www.fond-detyam.ru/" TargetMode="External"/><Relationship Id="rId1" Type="http://schemas.openxmlformats.org/officeDocument/2006/relationships/hyperlink" Target="http://&#1088;&#1086;&#1089;&#1089;&#1080;&#1103;&#1089;&#1077;&#1075;&#1086;&#1076;&#1085;&#1103;.&#1088;&#1092;/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hyperlink" Target="http://&#1088;&#1086;&#1089;&#1089;&#1080;&#1103;&#1089;&#1077;&#1075;&#1086;&#1076;&#1085;&#1103;.&#1088;&#1092;/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hyperlink" Target="http://www.fond-detyam.ru/" TargetMode="External"/><Relationship Id="rId9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3282A7-70A2-40EB-BA90-3E5E0CC5412F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D1F271-C6F3-4EB5-8F42-01A31264773A}">
      <dgm:prSet phldrT="[Текст]" custT="1"/>
      <dgm:spPr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lnSpc>
              <a:spcPct val="90000"/>
            </a:lnSpc>
          </a:pPr>
          <a:r>
            <a:rPr lang="ru-RU" sz="2000" b="1" dirty="0" smtClean="0">
              <a:solidFill>
                <a:srgbClr val="0070C0"/>
              </a:solidFill>
              <a:latin typeface="Gill Sans MT" pitchFamily="34" charset="0"/>
            </a:rPr>
            <a:t>2010</a:t>
          </a:r>
        </a:p>
        <a:p>
          <a:pPr algn="ctr">
            <a:lnSpc>
              <a:spcPct val="90000"/>
            </a:lnSpc>
          </a:pPr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rPr>
            <a:t>Правительство Республики Татарстан</a:t>
          </a:r>
          <a:endParaRPr lang="ru-RU" sz="2000" b="1" dirty="0">
            <a:solidFill>
              <a:schemeClr val="bg1"/>
            </a:solidFill>
            <a:latin typeface="Gill Sans MT" pitchFamily="34" charset="0"/>
          </a:endParaRPr>
        </a:p>
      </dgm:t>
    </dgm:pt>
    <dgm:pt modelId="{074B466C-5E74-43B0-AC01-3032107620EA}" type="parTrans" cxnId="{A5C2BC63-CD93-4ED2-8B91-F588E0E68119}">
      <dgm:prSet/>
      <dgm:spPr/>
      <dgm:t>
        <a:bodyPr/>
        <a:lstStyle/>
        <a:p>
          <a:endParaRPr lang="ru-RU"/>
        </a:p>
      </dgm:t>
    </dgm:pt>
    <dgm:pt modelId="{2C6514D4-354C-4C04-88DE-F01CB5F87F6A}" type="sibTrans" cxnId="{A5C2BC63-CD93-4ED2-8B91-F588E0E68119}">
      <dgm:prSet/>
      <dgm:spPr/>
      <dgm:t>
        <a:bodyPr/>
        <a:lstStyle/>
        <a:p>
          <a:endParaRPr lang="ru-RU"/>
        </a:p>
      </dgm:t>
    </dgm:pt>
    <dgm:pt modelId="{ADD91298-9071-4435-9062-44040D7C4CAF}">
      <dgm:prSet phldrT="[Текст]" custT="1"/>
      <dgm:spPr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2000" b="1" dirty="0" smtClean="0">
              <a:solidFill>
                <a:srgbClr val="0070C0"/>
              </a:solidFill>
              <a:latin typeface="Gill Sans MT" pitchFamily="34" charset="0"/>
            </a:rPr>
            <a:t>2012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rPr>
            <a:t>Правительство Тюменской области</a:t>
          </a:r>
          <a:endParaRPr lang="ru-RU" sz="2000" b="1" dirty="0">
            <a:solidFill>
              <a:srgbClr val="0070C0"/>
            </a:solidFill>
            <a:latin typeface="Gill Sans MT" pitchFamily="34" charset="0"/>
          </a:endParaRPr>
        </a:p>
      </dgm:t>
    </dgm:pt>
    <dgm:pt modelId="{8F2BFF29-510B-4A42-B0E3-725E2B001E04}" type="parTrans" cxnId="{08D377CD-F53A-4B25-9982-9CF50A1359F1}">
      <dgm:prSet/>
      <dgm:spPr/>
      <dgm:t>
        <a:bodyPr/>
        <a:lstStyle/>
        <a:p>
          <a:endParaRPr lang="ru-RU"/>
        </a:p>
      </dgm:t>
    </dgm:pt>
    <dgm:pt modelId="{AE5FE581-79B8-4934-8976-B9DD8E2AA5A7}" type="sibTrans" cxnId="{08D377CD-F53A-4B25-9982-9CF50A1359F1}">
      <dgm:prSet/>
      <dgm:spPr/>
      <dgm:t>
        <a:bodyPr/>
        <a:lstStyle/>
        <a:p>
          <a:endParaRPr lang="ru-RU"/>
        </a:p>
      </dgm:t>
    </dgm:pt>
    <dgm:pt modelId="{C1F009C3-7B9F-4626-BBB5-D3117513B4F7}">
      <dgm:prSet phldrT="[Текст]" custT="1"/>
      <dgm:spPr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2000" b="1" dirty="0" smtClean="0">
              <a:solidFill>
                <a:srgbClr val="0070C0"/>
              </a:solidFill>
              <a:latin typeface="Gill Sans MT" pitchFamily="34" charset="0"/>
            </a:rPr>
            <a:t>2011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rPr>
            <a:t>Правительство Астраханской области</a:t>
          </a:r>
          <a:endParaRPr lang="ru-RU" sz="2000" b="1" dirty="0">
            <a:solidFill>
              <a:srgbClr val="0070C0"/>
            </a:solidFill>
            <a:latin typeface="Gill Sans MT" pitchFamily="34" charset="0"/>
          </a:endParaRPr>
        </a:p>
      </dgm:t>
    </dgm:pt>
    <dgm:pt modelId="{88E027B0-DBFA-4467-BF94-6B754320E39A}" type="parTrans" cxnId="{D589C2AD-AB4D-40CF-8577-EDEB689832A8}">
      <dgm:prSet/>
      <dgm:spPr/>
      <dgm:t>
        <a:bodyPr/>
        <a:lstStyle/>
        <a:p>
          <a:endParaRPr lang="ru-RU"/>
        </a:p>
      </dgm:t>
    </dgm:pt>
    <dgm:pt modelId="{2016A7F4-5D68-4C71-800C-6F7F9FF5CE8F}" type="sibTrans" cxnId="{D589C2AD-AB4D-40CF-8577-EDEB689832A8}">
      <dgm:prSet/>
      <dgm:spPr/>
      <dgm:t>
        <a:bodyPr/>
        <a:lstStyle/>
        <a:p>
          <a:endParaRPr lang="ru-RU"/>
        </a:p>
      </dgm:t>
    </dgm:pt>
    <dgm:pt modelId="{728FD724-40EE-4798-AB8F-D05AD585041F}" type="pres">
      <dgm:prSet presAssocID="{B63282A7-70A2-40EB-BA90-3E5E0CC54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A403B36-6A88-47CC-BD33-AE98D385767A}" type="pres">
      <dgm:prSet presAssocID="{BFD1F271-C6F3-4EB5-8F42-01A31264773A}" presName="composite" presStyleCnt="0"/>
      <dgm:spPr/>
    </dgm:pt>
    <dgm:pt modelId="{28F9F5D5-8327-4593-B3C5-616F689ABB2E}" type="pres">
      <dgm:prSet presAssocID="{BFD1F271-C6F3-4EB5-8F42-01A31264773A}" presName="Accent" presStyleLbl="alignNode1" presStyleIdx="0" presStyleCnt="5" custScaleX="150487" custScaleY="103199">
        <dgm:presLayoutVars>
          <dgm:chMax val="0"/>
          <dgm:chPref val="0"/>
        </dgm:presLayoutVars>
      </dgm:prSet>
      <dgm:spPr/>
    </dgm:pt>
    <dgm:pt modelId="{0F79F790-1252-4C10-876E-F0BA683D0533}" type="pres">
      <dgm:prSet presAssocID="{BFD1F271-C6F3-4EB5-8F42-01A31264773A}" presName="Image" presStyleLbl="bgImgPlace1" presStyleIdx="0" presStyleCnt="3" custScaleX="12208" custScaleY="26410" custLinFactNeighborX="-10418" custLinFactNeighborY="-165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138BC-F261-498D-829D-0F7412372C4C}" type="pres">
      <dgm:prSet presAssocID="{BFD1F271-C6F3-4EB5-8F42-01A31264773A}" presName="Parent" presStyleLbl="fgAccFollowNode1" presStyleIdx="0" presStyleCnt="3" custScaleX="167525" custScaleY="139040" custLinFactNeighborX="-2292" custLinFactNeighborY="-3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4DE06-319B-4C13-AFA0-C5282EB66AA7}" type="pres">
      <dgm:prSet presAssocID="{BFD1F271-C6F3-4EB5-8F42-01A31264773A}" presName="Space" presStyleCnt="0">
        <dgm:presLayoutVars>
          <dgm:chMax val="0"/>
          <dgm:chPref val="0"/>
        </dgm:presLayoutVars>
      </dgm:prSet>
      <dgm:spPr/>
    </dgm:pt>
    <dgm:pt modelId="{054BBB66-E093-469A-BFD4-892CCE02EEAD}" type="pres">
      <dgm:prSet presAssocID="{2C6514D4-354C-4C04-88DE-F01CB5F87F6A}" presName="ConnectorComposite" presStyleCnt="0"/>
      <dgm:spPr/>
    </dgm:pt>
    <dgm:pt modelId="{35A4EA2B-FC68-4740-A91A-B6DF5D1A2E8D}" type="pres">
      <dgm:prSet presAssocID="{2C6514D4-354C-4C04-88DE-F01CB5F87F6A}" presName="TopSpacing" presStyleCnt="0"/>
      <dgm:spPr/>
    </dgm:pt>
    <dgm:pt modelId="{FCF9835C-0722-4081-9127-4383CA12E53E}" type="pres">
      <dgm:prSet presAssocID="{2C6514D4-354C-4C04-88DE-F01CB5F87F6A}" presName="Connector" presStyleLbl="alignNode1" presStyleIdx="1" presStyleCnt="5"/>
      <dgm:spPr/>
    </dgm:pt>
    <dgm:pt modelId="{2F3858F0-5BC4-4D00-9F28-362479BEB799}" type="pres">
      <dgm:prSet presAssocID="{2C6514D4-354C-4C04-88DE-F01CB5F87F6A}" presName="BottomSpacing" presStyleCnt="0"/>
      <dgm:spPr/>
    </dgm:pt>
    <dgm:pt modelId="{6B4B7631-58CA-415C-9BCF-3059E5602E15}" type="pres">
      <dgm:prSet presAssocID="{C1F009C3-7B9F-4626-BBB5-D3117513B4F7}" presName="composite" presStyleCnt="0"/>
      <dgm:spPr/>
    </dgm:pt>
    <dgm:pt modelId="{9449C8C3-03C8-41E6-A5BF-AF437F1C3723}" type="pres">
      <dgm:prSet presAssocID="{C1F009C3-7B9F-4626-BBB5-D3117513B4F7}" presName="Accent" presStyleLbl="alignNode1" presStyleIdx="2" presStyleCnt="5" custScaleX="143603" custScaleY="110462" custLinFactNeighborX="-36222" custLinFactNeighborY="-3139">
        <dgm:presLayoutVars>
          <dgm:chMax val="0"/>
          <dgm:chPref val="0"/>
        </dgm:presLayoutVars>
      </dgm:prSet>
      <dgm:spPr/>
    </dgm:pt>
    <dgm:pt modelId="{F8E8815B-CD14-40BB-A22F-962C274CEFF1}" type="pres">
      <dgm:prSet presAssocID="{C1F009C3-7B9F-4626-BBB5-D3117513B4F7}" presName="Image" presStyleLbl="bgImgPlace1" presStyleIdx="1" presStyleCnt="3" custScaleX="17948" custScaleY="21897" custLinFactX="-84668" custLinFactNeighborX="-100000" custLinFactNeighborY="-115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6ADAA-97E2-48BB-A2B0-753519573CCF}" type="pres">
      <dgm:prSet presAssocID="{C1F009C3-7B9F-4626-BBB5-D3117513B4F7}" presName="Parent" presStyleLbl="fgAccFollowNode1" presStyleIdx="1" presStyleCnt="3" custScaleX="172709" custScaleY="132214" custLinFactNeighborX="-49631" custLinFactNeighborY="-19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E3A8A-58CB-4D35-B3CF-56912F8A4990}" type="pres">
      <dgm:prSet presAssocID="{C1F009C3-7B9F-4626-BBB5-D3117513B4F7}" presName="Space" presStyleCnt="0">
        <dgm:presLayoutVars>
          <dgm:chMax val="0"/>
          <dgm:chPref val="0"/>
        </dgm:presLayoutVars>
      </dgm:prSet>
      <dgm:spPr/>
    </dgm:pt>
    <dgm:pt modelId="{CBAF1754-1E8D-4629-9BF4-9A5AFB63BF8E}" type="pres">
      <dgm:prSet presAssocID="{2016A7F4-5D68-4C71-800C-6F7F9FF5CE8F}" presName="ConnectorComposite" presStyleCnt="0"/>
      <dgm:spPr/>
    </dgm:pt>
    <dgm:pt modelId="{936E45C6-BC32-4BEA-B92D-53423D554688}" type="pres">
      <dgm:prSet presAssocID="{2016A7F4-5D68-4C71-800C-6F7F9FF5CE8F}" presName="TopSpacing" presStyleCnt="0"/>
      <dgm:spPr/>
    </dgm:pt>
    <dgm:pt modelId="{41F93802-AA58-49C7-9950-3402DBFF2507}" type="pres">
      <dgm:prSet presAssocID="{2016A7F4-5D68-4C71-800C-6F7F9FF5CE8F}" presName="Connector" presStyleLbl="alignNode1" presStyleIdx="3" presStyleCnt="5"/>
      <dgm:spPr/>
    </dgm:pt>
    <dgm:pt modelId="{15AF3A9A-3201-4F40-A33F-8EC9DE341D0C}" type="pres">
      <dgm:prSet presAssocID="{2016A7F4-5D68-4C71-800C-6F7F9FF5CE8F}" presName="BottomSpacing" presStyleCnt="0"/>
      <dgm:spPr/>
    </dgm:pt>
    <dgm:pt modelId="{A0BF15D3-2A43-4EFA-AA5D-00067AD91306}" type="pres">
      <dgm:prSet presAssocID="{ADD91298-9071-4435-9062-44040D7C4CAF}" presName="composite" presStyleCnt="0"/>
      <dgm:spPr/>
    </dgm:pt>
    <dgm:pt modelId="{E13DD901-2DED-407A-84A6-194BB0211EE8}" type="pres">
      <dgm:prSet presAssocID="{ADD91298-9071-4435-9062-44040D7C4CAF}" presName="Accent" presStyleLbl="alignNode1" presStyleIdx="4" presStyleCnt="5" custScaleX="131542" custScaleY="110168">
        <dgm:presLayoutVars>
          <dgm:chMax val="0"/>
          <dgm:chPref val="0"/>
        </dgm:presLayoutVars>
      </dgm:prSet>
      <dgm:spPr/>
    </dgm:pt>
    <dgm:pt modelId="{34950B08-D74C-426F-9407-6222979E28C9}" type="pres">
      <dgm:prSet presAssocID="{ADD91298-9071-4435-9062-44040D7C4CAF}" presName="Image" presStyleLbl="bgImgPlace1" presStyleIdx="2" presStyleCnt="3" custScaleX="6146" custScaleY="23028" custLinFactNeighborX="-3756" custLinFactNeighborY="-4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5D241-3C80-432F-97CD-13B4BA97251B}" type="pres">
      <dgm:prSet presAssocID="{ADD91298-9071-4435-9062-44040D7C4CAF}" presName="Parent" presStyleLbl="fgAccFollowNode1" presStyleIdx="2" presStyleCnt="3" custScaleX="172709" custScaleY="126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E9A40-1213-4095-96F4-5D001A79DDFE}" type="pres">
      <dgm:prSet presAssocID="{ADD91298-9071-4435-9062-44040D7C4CAF}" presName="Space" presStyleCnt="0">
        <dgm:presLayoutVars>
          <dgm:chMax val="0"/>
          <dgm:chPref val="0"/>
        </dgm:presLayoutVars>
      </dgm:prSet>
      <dgm:spPr/>
    </dgm:pt>
  </dgm:ptLst>
  <dgm:cxnLst>
    <dgm:cxn modelId="{D589C2AD-AB4D-40CF-8577-EDEB689832A8}" srcId="{B63282A7-70A2-40EB-BA90-3E5E0CC5412F}" destId="{C1F009C3-7B9F-4626-BBB5-D3117513B4F7}" srcOrd="1" destOrd="0" parTransId="{88E027B0-DBFA-4467-BF94-6B754320E39A}" sibTransId="{2016A7F4-5D68-4C71-800C-6F7F9FF5CE8F}"/>
    <dgm:cxn modelId="{ED91CA33-A447-464B-9534-54ADC820B7B0}" type="presOf" srcId="{BFD1F271-C6F3-4EB5-8F42-01A31264773A}" destId="{C5F138BC-F261-498D-829D-0F7412372C4C}" srcOrd="0" destOrd="0" presId="urn:microsoft.com/office/officeart/2008/layout/AlternatingPictureCircles"/>
    <dgm:cxn modelId="{08D377CD-F53A-4B25-9982-9CF50A1359F1}" srcId="{B63282A7-70A2-40EB-BA90-3E5E0CC5412F}" destId="{ADD91298-9071-4435-9062-44040D7C4CAF}" srcOrd="2" destOrd="0" parTransId="{8F2BFF29-510B-4A42-B0E3-725E2B001E04}" sibTransId="{AE5FE581-79B8-4934-8976-B9DD8E2AA5A7}"/>
    <dgm:cxn modelId="{DA4420B1-FB6A-4283-A0CB-EAC8CF7D3940}" type="presOf" srcId="{B63282A7-70A2-40EB-BA90-3E5E0CC5412F}" destId="{728FD724-40EE-4798-AB8F-D05AD585041F}" srcOrd="0" destOrd="0" presId="urn:microsoft.com/office/officeart/2008/layout/AlternatingPictureCircles"/>
    <dgm:cxn modelId="{F34CF887-B00E-4B63-BC2C-69FF62CF9C40}" type="presOf" srcId="{ADD91298-9071-4435-9062-44040D7C4CAF}" destId="{DC35D241-3C80-432F-97CD-13B4BA97251B}" srcOrd="0" destOrd="0" presId="urn:microsoft.com/office/officeart/2008/layout/AlternatingPictureCircles"/>
    <dgm:cxn modelId="{C90E0836-F50B-4AF0-B378-9E1AED3D5E54}" type="presOf" srcId="{C1F009C3-7B9F-4626-BBB5-D3117513B4F7}" destId="{0AD6ADAA-97E2-48BB-A2B0-753519573CCF}" srcOrd="0" destOrd="0" presId="urn:microsoft.com/office/officeart/2008/layout/AlternatingPictureCircles"/>
    <dgm:cxn modelId="{A5C2BC63-CD93-4ED2-8B91-F588E0E68119}" srcId="{B63282A7-70A2-40EB-BA90-3E5E0CC5412F}" destId="{BFD1F271-C6F3-4EB5-8F42-01A31264773A}" srcOrd="0" destOrd="0" parTransId="{074B466C-5E74-43B0-AC01-3032107620EA}" sibTransId="{2C6514D4-354C-4C04-88DE-F01CB5F87F6A}"/>
    <dgm:cxn modelId="{072D701A-3B02-4F9C-BAE7-B05F38EB5534}" type="presParOf" srcId="{728FD724-40EE-4798-AB8F-D05AD585041F}" destId="{CA403B36-6A88-47CC-BD33-AE98D385767A}" srcOrd="0" destOrd="0" presId="urn:microsoft.com/office/officeart/2008/layout/AlternatingPictureCircles"/>
    <dgm:cxn modelId="{46D9C343-B0B0-47C6-BB58-401E487E8F9F}" type="presParOf" srcId="{CA403B36-6A88-47CC-BD33-AE98D385767A}" destId="{28F9F5D5-8327-4593-B3C5-616F689ABB2E}" srcOrd="0" destOrd="0" presId="urn:microsoft.com/office/officeart/2008/layout/AlternatingPictureCircles"/>
    <dgm:cxn modelId="{E1C792C9-123C-42E0-A1C4-CE92D3D7E3B5}" type="presParOf" srcId="{CA403B36-6A88-47CC-BD33-AE98D385767A}" destId="{0F79F790-1252-4C10-876E-F0BA683D0533}" srcOrd="1" destOrd="0" presId="urn:microsoft.com/office/officeart/2008/layout/AlternatingPictureCircles"/>
    <dgm:cxn modelId="{EF6FED38-20FD-4631-8DCB-5F733C31AD5B}" type="presParOf" srcId="{CA403B36-6A88-47CC-BD33-AE98D385767A}" destId="{C5F138BC-F261-498D-829D-0F7412372C4C}" srcOrd="2" destOrd="0" presId="urn:microsoft.com/office/officeart/2008/layout/AlternatingPictureCircles"/>
    <dgm:cxn modelId="{70049197-C2CB-434C-A59B-D90AEC2C4B77}" type="presParOf" srcId="{CA403B36-6A88-47CC-BD33-AE98D385767A}" destId="{64D4DE06-319B-4C13-AFA0-C5282EB66AA7}" srcOrd="3" destOrd="0" presId="urn:microsoft.com/office/officeart/2008/layout/AlternatingPictureCircles"/>
    <dgm:cxn modelId="{088DF19E-130B-42F2-A31B-140A1F9325CC}" type="presParOf" srcId="{728FD724-40EE-4798-AB8F-D05AD585041F}" destId="{054BBB66-E093-469A-BFD4-892CCE02EEAD}" srcOrd="1" destOrd="0" presId="urn:microsoft.com/office/officeart/2008/layout/AlternatingPictureCircles"/>
    <dgm:cxn modelId="{08186DE3-CCC0-469F-B880-13AA99971E00}" type="presParOf" srcId="{054BBB66-E093-469A-BFD4-892CCE02EEAD}" destId="{35A4EA2B-FC68-4740-A91A-B6DF5D1A2E8D}" srcOrd="0" destOrd="0" presId="urn:microsoft.com/office/officeart/2008/layout/AlternatingPictureCircles"/>
    <dgm:cxn modelId="{9BA32CC0-AC27-4B5F-BCA3-42043EEEC1C0}" type="presParOf" srcId="{054BBB66-E093-469A-BFD4-892CCE02EEAD}" destId="{FCF9835C-0722-4081-9127-4383CA12E53E}" srcOrd="1" destOrd="0" presId="urn:microsoft.com/office/officeart/2008/layout/AlternatingPictureCircles"/>
    <dgm:cxn modelId="{75F59508-3F54-437D-99CD-B6869F986122}" type="presParOf" srcId="{054BBB66-E093-469A-BFD4-892CCE02EEAD}" destId="{2F3858F0-5BC4-4D00-9F28-362479BEB799}" srcOrd="2" destOrd="0" presId="urn:microsoft.com/office/officeart/2008/layout/AlternatingPictureCircles"/>
    <dgm:cxn modelId="{9BAF58A7-7163-42CF-A458-CDBDC139ADF1}" type="presParOf" srcId="{728FD724-40EE-4798-AB8F-D05AD585041F}" destId="{6B4B7631-58CA-415C-9BCF-3059E5602E15}" srcOrd="2" destOrd="0" presId="urn:microsoft.com/office/officeart/2008/layout/AlternatingPictureCircles"/>
    <dgm:cxn modelId="{181BF5D1-67F0-49EB-9559-902828F5A1EB}" type="presParOf" srcId="{6B4B7631-58CA-415C-9BCF-3059E5602E15}" destId="{9449C8C3-03C8-41E6-A5BF-AF437F1C3723}" srcOrd="0" destOrd="0" presId="urn:microsoft.com/office/officeart/2008/layout/AlternatingPictureCircles"/>
    <dgm:cxn modelId="{22C9C359-892A-4905-8BB9-32E48C5DFFC9}" type="presParOf" srcId="{6B4B7631-58CA-415C-9BCF-3059E5602E15}" destId="{F8E8815B-CD14-40BB-A22F-962C274CEFF1}" srcOrd="1" destOrd="0" presId="urn:microsoft.com/office/officeart/2008/layout/AlternatingPictureCircles"/>
    <dgm:cxn modelId="{ED7DC923-904A-4100-8BF5-03F3AF056010}" type="presParOf" srcId="{6B4B7631-58CA-415C-9BCF-3059E5602E15}" destId="{0AD6ADAA-97E2-48BB-A2B0-753519573CCF}" srcOrd="2" destOrd="0" presId="urn:microsoft.com/office/officeart/2008/layout/AlternatingPictureCircles"/>
    <dgm:cxn modelId="{05C79507-548A-4ADA-93D1-28F4A909881F}" type="presParOf" srcId="{6B4B7631-58CA-415C-9BCF-3059E5602E15}" destId="{7D7E3A8A-58CB-4D35-B3CF-56912F8A4990}" srcOrd="3" destOrd="0" presId="urn:microsoft.com/office/officeart/2008/layout/AlternatingPictureCircles"/>
    <dgm:cxn modelId="{847456AE-467E-4D20-BC86-92B3ABFB788E}" type="presParOf" srcId="{728FD724-40EE-4798-AB8F-D05AD585041F}" destId="{CBAF1754-1E8D-4629-9BF4-9A5AFB63BF8E}" srcOrd="3" destOrd="0" presId="urn:microsoft.com/office/officeart/2008/layout/AlternatingPictureCircles"/>
    <dgm:cxn modelId="{A879A8BB-CCAA-48C2-8433-D233EA6DF317}" type="presParOf" srcId="{CBAF1754-1E8D-4629-9BF4-9A5AFB63BF8E}" destId="{936E45C6-BC32-4BEA-B92D-53423D554688}" srcOrd="0" destOrd="0" presId="urn:microsoft.com/office/officeart/2008/layout/AlternatingPictureCircles"/>
    <dgm:cxn modelId="{FACAA774-622B-4AC2-AFE5-47ECF5EC2047}" type="presParOf" srcId="{CBAF1754-1E8D-4629-9BF4-9A5AFB63BF8E}" destId="{41F93802-AA58-49C7-9950-3402DBFF2507}" srcOrd="1" destOrd="0" presId="urn:microsoft.com/office/officeart/2008/layout/AlternatingPictureCircles"/>
    <dgm:cxn modelId="{498D7718-6867-4743-A8C7-8E0A997AEFD5}" type="presParOf" srcId="{CBAF1754-1E8D-4629-9BF4-9A5AFB63BF8E}" destId="{15AF3A9A-3201-4F40-A33F-8EC9DE341D0C}" srcOrd="2" destOrd="0" presId="urn:microsoft.com/office/officeart/2008/layout/AlternatingPictureCircles"/>
    <dgm:cxn modelId="{CFD80D0E-CDC6-4565-AF8F-441DA79B4637}" type="presParOf" srcId="{728FD724-40EE-4798-AB8F-D05AD585041F}" destId="{A0BF15D3-2A43-4EFA-AA5D-00067AD91306}" srcOrd="4" destOrd="0" presId="urn:microsoft.com/office/officeart/2008/layout/AlternatingPictureCircles"/>
    <dgm:cxn modelId="{B8A53896-6FC8-4F22-86FF-DDE62EE35A96}" type="presParOf" srcId="{A0BF15D3-2A43-4EFA-AA5D-00067AD91306}" destId="{E13DD901-2DED-407A-84A6-194BB0211EE8}" srcOrd="0" destOrd="0" presId="urn:microsoft.com/office/officeart/2008/layout/AlternatingPictureCircles"/>
    <dgm:cxn modelId="{FC74C36D-2495-45AC-A0A0-0570C4BB88FA}" type="presParOf" srcId="{A0BF15D3-2A43-4EFA-AA5D-00067AD91306}" destId="{34950B08-D74C-426F-9407-6222979E28C9}" srcOrd="1" destOrd="0" presId="urn:microsoft.com/office/officeart/2008/layout/AlternatingPictureCircles"/>
    <dgm:cxn modelId="{0ACE356D-30E6-4C35-8C33-23DF9C6B692B}" type="presParOf" srcId="{A0BF15D3-2A43-4EFA-AA5D-00067AD91306}" destId="{DC35D241-3C80-432F-97CD-13B4BA97251B}" srcOrd="2" destOrd="0" presId="urn:microsoft.com/office/officeart/2008/layout/AlternatingPictureCircles"/>
    <dgm:cxn modelId="{E0291D74-E2B9-42F4-9EE2-B1DB8DAA8CE8}" type="presParOf" srcId="{A0BF15D3-2A43-4EFA-AA5D-00067AD91306}" destId="{550E9A40-1213-4095-96F4-5D001A79DDFE}" srcOrd="3" destOrd="0" presId="urn:microsoft.com/office/officeart/2008/layout/AlternatingPictureCircle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3282A7-70A2-40EB-BA90-3E5E0CC5412F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D91298-9071-4435-9062-44040D7C4CAF}">
      <dgm:prSet phldrT="[Текст]" custT="1"/>
      <dgm:spPr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lnSpc>
              <a:spcPct val="90000"/>
            </a:lnSpc>
            <a:spcBef>
              <a:spcPct val="0"/>
            </a:spcBef>
          </a:pPr>
          <a:r>
            <a:rPr lang="ru-RU" sz="2000" b="1" dirty="0" smtClean="0">
              <a:solidFill>
                <a:srgbClr val="0070C0"/>
              </a:solidFill>
              <a:latin typeface="Gill Sans MT" pitchFamily="34" charset="0"/>
            </a:rPr>
            <a:t>2017</a:t>
          </a:r>
        </a:p>
        <a:p>
          <a:pPr algn="ctr">
            <a:lnSpc>
              <a:spcPct val="90000"/>
            </a:lnSpc>
            <a:spcBef>
              <a:spcPct val="0"/>
            </a:spcBef>
          </a:pPr>
          <a:r>
            <a:rPr lang="ru-RU" sz="1400" b="1" dirty="0" smtClean="0">
              <a:solidFill>
                <a:schemeClr val="bg1"/>
              </a:solidFill>
              <a:latin typeface="+mn-lt"/>
            </a:rPr>
            <a:t>Правительство Мурманской области</a:t>
          </a:r>
          <a:endParaRPr lang="ru-RU" sz="1400" b="1" dirty="0">
            <a:solidFill>
              <a:schemeClr val="bg1"/>
            </a:solidFill>
            <a:latin typeface="+mn-lt"/>
          </a:endParaRPr>
        </a:p>
      </dgm:t>
    </dgm:pt>
    <dgm:pt modelId="{8F2BFF29-510B-4A42-B0E3-725E2B001E04}" type="parTrans" cxnId="{08D377CD-F53A-4B25-9982-9CF50A1359F1}">
      <dgm:prSet/>
      <dgm:spPr/>
      <dgm:t>
        <a:bodyPr/>
        <a:lstStyle/>
        <a:p>
          <a:endParaRPr lang="ru-RU"/>
        </a:p>
      </dgm:t>
    </dgm:pt>
    <dgm:pt modelId="{AE5FE581-79B8-4934-8976-B9DD8E2AA5A7}" type="sibTrans" cxnId="{08D377CD-F53A-4B25-9982-9CF50A1359F1}">
      <dgm:prSet/>
      <dgm:spPr/>
      <dgm:t>
        <a:bodyPr/>
        <a:lstStyle/>
        <a:p>
          <a:endParaRPr lang="ru-RU"/>
        </a:p>
      </dgm:t>
    </dgm:pt>
    <dgm:pt modelId="{BFD1F271-C6F3-4EB5-8F42-01A31264773A}">
      <dgm:prSet phldrT="[Текст]" custT="1"/>
      <dgm:spPr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2000" b="1" dirty="0" smtClean="0">
              <a:solidFill>
                <a:srgbClr val="0070C0"/>
              </a:solidFill>
              <a:latin typeface="Gill Sans MT" pitchFamily="34" charset="0"/>
            </a:rPr>
            <a:t>2016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</a:rPr>
            <a:t>Правительство    г. Москвы</a:t>
          </a:r>
          <a:endParaRPr lang="ru-RU" sz="2000" b="1" dirty="0">
            <a:solidFill>
              <a:srgbClr val="0070C0"/>
            </a:solidFill>
            <a:latin typeface="Gill Sans MT" pitchFamily="34" charset="0"/>
          </a:endParaRPr>
        </a:p>
      </dgm:t>
    </dgm:pt>
    <dgm:pt modelId="{2C6514D4-354C-4C04-88DE-F01CB5F87F6A}" type="sibTrans" cxnId="{A5C2BC63-CD93-4ED2-8B91-F588E0E68119}">
      <dgm:prSet/>
      <dgm:spPr/>
      <dgm:t>
        <a:bodyPr/>
        <a:lstStyle/>
        <a:p>
          <a:endParaRPr lang="ru-RU"/>
        </a:p>
      </dgm:t>
    </dgm:pt>
    <dgm:pt modelId="{074B466C-5E74-43B0-AC01-3032107620EA}" type="parTrans" cxnId="{A5C2BC63-CD93-4ED2-8B91-F588E0E68119}">
      <dgm:prSet/>
      <dgm:spPr/>
      <dgm:t>
        <a:bodyPr/>
        <a:lstStyle/>
        <a:p>
          <a:endParaRPr lang="ru-RU"/>
        </a:p>
      </dgm:t>
    </dgm:pt>
    <dgm:pt modelId="{728FD724-40EE-4798-AB8F-D05AD585041F}" type="pres">
      <dgm:prSet presAssocID="{B63282A7-70A2-40EB-BA90-3E5E0CC54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A403B36-6A88-47CC-BD33-AE98D385767A}" type="pres">
      <dgm:prSet presAssocID="{BFD1F271-C6F3-4EB5-8F42-01A31264773A}" presName="composite" presStyleCnt="0"/>
      <dgm:spPr/>
    </dgm:pt>
    <dgm:pt modelId="{28F9F5D5-8327-4593-B3C5-616F689ABB2E}" type="pres">
      <dgm:prSet presAssocID="{BFD1F271-C6F3-4EB5-8F42-01A31264773A}" presName="Accent" presStyleLbl="alignNode1" presStyleIdx="0" presStyleCnt="3" custScaleX="104248" custScaleY="89264" custLinFactNeighborX="-1511" custLinFactNeighborY="-291">
        <dgm:presLayoutVars>
          <dgm:chMax val="0"/>
          <dgm:chPref val="0"/>
        </dgm:presLayoutVars>
      </dgm:prSet>
      <dgm:spPr/>
    </dgm:pt>
    <dgm:pt modelId="{0F79F790-1252-4C10-876E-F0BA683D0533}" type="pres">
      <dgm:prSet presAssocID="{BFD1F271-C6F3-4EB5-8F42-01A31264773A}" presName="Image" presStyleLbl="bgImgPlace1" presStyleIdx="0" presStyleCnt="2" custScaleX="5824" custScaleY="30273" custLinFactNeighborX="14436" custLinFactNeighborY="-18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138BC-F261-498D-829D-0F7412372C4C}" type="pres">
      <dgm:prSet presAssocID="{BFD1F271-C6F3-4EB5-8F42-01A31264773A}" presName="Parent" presStyleLbl="fgAccFollowNode1" presStyleIdx="0" presStyleCnt="2" custScaleX="126389" custScaleY="93105" custLinFactNeighborX="1699" custLinFactNeighborY="-3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4DE06-319B-4C13-AFA0-C5282EB66AA7}" type="pres">
      <dgm:prSet presAssocID="{BFD1F271-C6F3-4EB5-8F42-01A31264773A}" presName="Space" presStyleCnt="0">
        <dgm:presLayoutVars>
          <dgm:chMax val="0"/>
          <dgm:chPref val="0"/>
        </dgm:presLayoutVars>
      </dgm:prSet>
      <dgm:spPr/>
    </dgm:pt>
    <dgm:pt modelId="{054BBB66-E093-469A-BFD4-892CCE02EEAD}" type="pres">
      <dgm:prSet presAssocID="{2C6514D4-354C-4C04-88DE-F01CB5F87F6A}" presName="ConnectorComposite" presStyleCnt="0"/>
      <dgm:spPr/>
    </dgm:pt>
    <dgm:pt modelId="{35A4EA2B-FC68-4740-A91A-B6DF5D1A2E8D}" type="pres">
      <dgm:prSet presAssocID="{2C6514D4-354C-4C04-88DE-F01CB5F87F6A}" presName="TopSpacing" presStyleCnt="0"/>
      <dgm:spPr/>
    </dgm:pt>
    <dgm:pt modelId="{FCF9835C-0722-4081-9127-4383CA12E53E}" type="pres">
      <dgm:prSet presAssocID="{2C6514D4-354C-4C04-88DE-F01CB5F87F6A}" presName="Connector" presStyleLbl="alignNode1" presStyleIdx="1" presStyleCnt="3"/>
      <dgm:spPr/>
    </dgm:pt>
    <dgm:pt modelId="{2F3858F0-5BC4-4D00-9F28-362479BEB799}" type="pres">
      <dgm:prSet presAssocID="{2C6514D4-354C-4C04-88DE-F01CB5F87F6A}" presName="BottomSpacing" presStyleCnt="0"/>
      <dgm:spPr/>
    </dgm:pt>
    <dgm:pt modelId="{A0BF15D3-2A43-4EFA-AA5D-00067AD91306}" type="pres">
      <dgm:prSet presAssocID="{ADD91298-9071-4435-9062-44040D7C4CAF}" presName="composite" presStyleCnt="0"/>
      <dgm:spPr/>
    </dgm:pt>
    <dgm:pt modelId="{E13DD901-2DED-407A-84A6-194BB0211EE8}" type="pres">
      <dgm:prSet presAssocID="{ADD91298-9071-4435-9062-44040D7C4CAF}" presName="Accent" presStyleLbl="alignNode1" presStyleIdx="2" presStyleCnt="3" custScaleY="84480" custLinFactNeighborX="-44304" custLinFactNeighborY="-5686">
        <dgm:presLayoutVars>
          <dgm:chMax val="0"/>
          <dgm:chPref val="0"/>
        </dgm:presLayoutVars>
      </dgm:prSet>
      <dgm:spPr/>
    </dgm:pt>
    <dgm:pt modelId="{34950B08-D74C-426F-9407-6222979E28C9}" type="pres">
      <dgm:prSet presAssocID="{ADD91298-9071-4435-9062-44040D7C4CAF}" presName="Image" presStyleLbl="bgImgPlace1" presStyleIdx="1" presStyleCnt="2" custScaleX="15079" custScaleY="20122" custLinFactX="-59797" custLinFactNeighborX="-100000" custLinFactNeighborY="-78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5D241-3C80-432F-97CD-13B4BA97251B}" type="pres">
      <dgm:prSet presAssocID="{ADD91298-9071-4435-9062-44040D7C4CAF}" presName="Parent" presStyleLbl="fgAccFollowNode1" presStyleIdx="1" presStyleCnt="2" custScaleX="129912" custScaleY="99065" custLinFactNeighborX="-55955" custLinFactNeighborY="-83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E9A40-1213-4095-96F4-5D001A79DDFE}" type="pres">
      <dgm:prSet presAssocID="{ADD91298-9071-4435-9062-44040D7C4CAF}" presName="Space" presStyleCnt="0">
        <dgm:presLayoutVars>
          <dgm:chMax val="0"/>
          <dgm:chPref val="0"/>
        </dgm:presLayoutVars>
      </dgm:prSet>
      <dgm:spPr/>
    </dgm:pt>
  </dgm:ptLst>
  <dgm:cxnLst>
    <dgm:cxn modelId="{FEE841D7-468B-4198-845B-4B708FE5A3F7}" type="presOf" srcId="{BFD1F271-C6F3-4EB5-8F42-01A31264773A}" destId="{C5F138BC-F261-498D-829D-0F7412372C4C}" srcOrd="0" destOrd="0" presId="urn:microsoft.com/office/officeart/2008/layout/AlternatingPictureCircles"/>
    <dgm:cxn modelId="{F75EBC0D-293E-43EF-A750-B8DEDA481F41}" type="presOf" srcId="{B63282A7-70A2-40EB-BA90-3E5E0CC5412F}" destId="{728FD724-40EE-4798-AB8F-D05AD585041F}" srcOrd="0" destOrd="0" presId="urn:microsoft.com/office/officeart/2008/layout/AlternatingPictureCircles"/>
    <dgm:cxn modelId="{08D377CD-F53A-4B25-9982-9CF50A1359F1}" srcId="{B63282A7-70A2-40EB-BA90-3E5E0CC5412F}" destId="{ADD91298-9071-4435-9062-44040D7C4CAF}" srcOrd="1" destOrd="0" parTransId="{8F2BFF29-510B-4A42-B0E3-725E2B001E04}" sibTransId="{AE5FE581-79B8-4934-8976-B9DD8E2AA5A7}"/>
    <dgm:cxn modelId="{39F7D184-8564-42C0-8C30-34E973F926FC}" type="presOf" srcId="{ADD91298-9071-4435-9062-44040D7C4CAF}" destId="{DC35D241-3C80-432F-97CD-13B4BA97251B}" srcOrd="0" destOrd="0" presId="urn:microsoft.com/office/officeart/2008/layout/AlternatingPictureCircles"/>
    <dgm:cxn modelId="{A5C2BC63-CD93-4ED2-8B91-F588E0E68119}" srcId="{B63282A7-70A2-40EB-BA90-3E5E0CC5412F}" destId="{BFD1F271-C6F3-4EB5-8F42-01A31264773A}" srcOrd="0" destOrd="0" parTransId="{074B466C-5E74-43B0-AC01-3032107620EA}" sibTransId="{2C6514D4-354C-4C04-88DE-F01CB5F87F6A}"/>
    <dgm:cxn modelId="{9D22FBF8-9117-4B97-89BE-AB1E61BB5B72}" type="presParOf" srcId="{728FD724-40EE-4798-AB8F-D05AD585041F}" destId="{CA403B36-6A88-47CC-BD33-AE98D385767A}" srcOrd="0" destOrd="0" presId="urn:microsoft.com/office/officeart/2008/layout/AlternatingPictureCircles"/>
    <dgm:cxn modelId="{C38A860A-AA1F-4727-A10E-2AA739ECC7A6}" type="presParOf" srcId="{CA403B36-6A88-47CC-BD33-AE98D385767A}" destId="{28F9F5D5-8327-4593-B3C5-616F689ABB2E}" srcOrd="0" destOrd="0" presId="urn:microsoft.com/office/officeart/2008/layout/AlternatingPictureCircles"/>
    <dgm:cxn modelId="{B6E594AA-8E8D-445F-9514-A733DDF0B648}" type="presParOf" srcId="{CA403B36-6A88-47CC-BD33-AE98D385767A}" destId="{0F79F790-1252-4C10-876E-F0BA683D0533}" srcOrd="1" destOrd="0" presId="urn:microsoft.com/office/officeart/2008/layout/AlternatingPictureCircles"/>
    <dgm:cxn modelId="{883DEE29-686C-4350-8B09-B6F2B02DC936}" type="presParOf" srcId="{CA403B36-6A88-47CC-BD33-AE98D385767A}" destId="{C5F138BC-F261-498D-829D-0F7412372C4C}" srcOrd="2" destOrd="0" presId="urn:microsoft.com/office/officeart/2008/layout/AlternatingPictureCircles"/>
    <dgm:cxn modelId="{207B8BF3-F7E1-4D35-9B6C-66950059AFF7}" type="presParOf" srcId="{CA403B36-6A88-47CC-BD33-AE98D385767A}" destId="{64D4DE06-319B-4C13-AFA0-C5282EB66AA7}" srcOrd="3" destOrd="0" presId="urn:microsoft.com/office/officeart/2008/layout/AlternatingPictureCircles"/>
    <dgm:cxn modelId="{AD2D461E-068E-430C-9E98-CFEC76741BFE}" type="presParOf" srcId="{728FD724-40EE-4798-AB8F-D05AD585041F}" destId="{054BBB66-E093-469A-BFD4-892CCE02EEAD}" srcOrd="1" destOrd="0" presId="urn:microsoft.com/office/officeart/2008/layout/AlternatingPictureCircles"/>
    <dgm:cxn modelId="{EA8C6CAC-9CE6-4D06-AE4B-46CC1B44EBA4}" type="presParOf" srcId="{054BBB66-E093-469A-BFD4-892CCE02EEAD}" destId="{35A4EA2B-FC68-4740-A91A-B6DF5D1A2E8D}" srcOrd="0" destOrd="0" presId="urn:microsoft.com/office/officeart/2008/layout/AlternatingPictureCircles"/>
    <dgm:cxn modelId="{377CB2D8-B830-4F40-A751-DEC59308D71E}" type="presParOf" srcId="{054BBB66-E093-469A-BFD4-892CCE02EEAD}" destId="{FCF9835C-0722-4081-9127-4383CA12E53E}" srcOrd="1" destOrd="0" presId="urn:microsoft.com/office/officeart/2008/layout/AlternatingPictureCircles"/>
    <dgm:cxn modelId="{9F0FEBDC-830D-4FD0-9A4F-0D2243AA00CA}" type="presParOf" srcId="{054BBB66-E093-469A-BFD4-892CCE02EEAD}" destId="{2F3858F0-5BC4-4D00-9F28-362479BEB799}" srcOrd="2" destOrd="0" presId="urn:microsoft.com/office/officeart/2008/layout/AlternatingPictureCircles"/>
    <dgm:cxn modelId="{556C2D7E-1033-46FE-BC48-A2F257B6A828}" type="presParOf" srcId="{728FD724-40EE-4798-AB8F-D05AD585041F}" destId="{A0BF15D3-2A43-4EFA-AA5D-00067AD91306}" srcOrd="2" destOrd="0" presId="urn:microsoft.com/office/officeart/2008/layout/AlternatingPictureCircles"/>
    <dgm:cxn modelId="{9BBDCC4F-1669-4AD9-BC60-96652F05EA19}" type="presParOf" srcId="{A0BF15D3-2A43-4EFA-AA5D-00067AD91306}" destId="{E13DD901-2DED-407A-84A6-194BB0211EE8}" srcOrd="0" destOrd="0" presId="urn:microsoft.com/office/officeart/2008/layout/AlternatingPictureCircles"/>
    <dgm:cxn modelId="{AE68B310-EE2B-47DC-A101-18C4D13E33D6}" type="presParOf" srcId="{A0BF15D3-2A43-4EFA-AA5D-00067AD91306}" destId="{34950B08-D74C-426F-9407-6222979E28C9}" srcOrd="1" destOrd="0" presId="urn:microsoft.com/office/officeart/2008/layout/AlternatingPictureCircles"/>
    <dgm:cxn modelId="{81D70BD0-68F3-4FA6-8E61-39A4D57A1E74}" type="presParOf" srcId="{A0BF15D3-2A43-4EFA-AA5D-00067AD91306}" destId="{DC35D241-3C80-432F-97CD-13B4BA97251B}" srcOrd="2" destOrd="0" presId="urn:microsoft.com/office/officeart/2008/layout/AlternatingPictureCircles"/>
    <dgm:cxn modelId="{0B762D13-17A9-4001-BB8A-10B061DF2BA1}" type="presParOf" srcId="{A0BF15D3-2A43-4EFA-AA5D-00067AD91306}" destId="{550E9A40-1213-4095-96F4-5D001A79DDFE}" srcOrd="3" destOrd="0" presId="urn:microsoft.com/office/officeart/2008/layout/AlternatingPictureCircles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3282A7-70A2-40EB-BA90-3E5E0CC5412F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D1F271-C6F3-4EB5-8F42-01A31264773A}">
      <dgm:prSet phldrT="[Текст]" custT="1"/>
      <dgm:spPr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2000" b="1" dirty="0" smtClean="0">
              <a:solidFill>
                <a:srgbClr val="0070C0"/>
              </a:solidFill>
              <a:latin typeface="Gill Sans MT" pitchFamily="34" charset="0"/>
            </a:rPr>
            <a:t>2013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rPr>
            <a:t>Правительство Ульяновской области</a:t>
          </a:r>
          <a:endParaRPr lang="ru-RU" sz="2000" b="1" dirty="0">
            <a:solidFill>
              <a:srgbClr val="0070C0"/>
            </a:solidFill>
            <a:latin typeface="Gill Sans MT" pitchFamily="34" charset="0"/>
          </a:endParaRPr>
        </a:p>
      </dgm:t>
    </dgm:pt>
    <dgm:pt modelId="{074B466C-5E74-43B0-AC01-3032107620EA}" type="parTrans" cxnId="{A5C2BC63-CD93-4ED2-8B91-F588E0E68119}">
      <dgm:prSet/>
      <dgm:spPr/>
      <dgm:t>
        <a:bodyPr/>
        <a:lstStyle/>
        <a:p>
          <a:endParaRPr lang="ru-RU"/>
        </a:p>
      </dgm:t>
    </dgm:pt>
    <dgm:pt modelId="{2C6514D4-354C-4C04-88DE-F01CB5F87F6A}" type="sibTrans" cxnId="{A5C2BC63-CD93-4ED2-8B91-F588E0E68119}">
      <dgm:prSet/>
      <dgm:spPr/>
      <dgm:t>
        <a:bodyPr/>
        <a:lstStyle/>
        <a:p>
          <a:endParaRPr lang="ru-RU"/>
        </a:p>
      </dgm:t>
    </dgm:pt>
    <dgm:pt modelId="{ADD91298-9071-4435-9062-44040D7C4CAF}">
      <dgm:prSet phldrT="[Текст]" custT="1"/>
      <dgm:spPr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2000" b="1" dirty="0" smtClean="0">
              <a:solidFill>
                <a:srgbClr val="0070C0"/>
              </a:solidFill>
              <a:latin typeface="Gill Sans MT" pitchFamily="34" charset="0"/>
            </a:rPr>
            <a:t>2015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</a:rPr>
            <a:t>Правительство Ставропольского края</a:t>
          </a:r>
          <a:endParaRPr lang="ru-RU" sz="2000" b="1" dirty="0">
            <a:solidFill>
              <a:srgbClr val="0070C0"/>
            </a:solidFill>
            <a:latin typeface="Gill Sans MT" pitchFamily="34" charset="0"/>
          </a:endParaRPr>
        </a:p>
      </dgm:t>
    </dgm:pt>
    <dgm:pt modelId="{8F2BFF29-510B-4A42-B0E3-725E2B001E04}" type="parTrans" cxnId="{08D377CD-F53A-4B25-9982-9CF50A1359F1}">
      <dgm:prSet/>
      <dgm:spPr/>
      <dgm:t>
        <a:bodyPr/>
        <a:lstStyle/>
        <a:p>
          <a:endParaRPr lang="ru-RU"/>
        </a:p>
      </dgm:t>
    </dgm:pt>
    <dgm:pt modelId="{AE5FE581-79B8-4934-8976-B9DD8E2AA5A7}" type="sibTrans" cxnId="{08D377CD-F53A-4B25-9982-9CF50A1359F1}">
      <dgm:prSet/>
      <dgm:spPr/>
      <dgm:t>
        <a:bodyPr/>
        <a:lstStyle/>
        <a:p>
          <a:endParaRPr lang="ru-RU"/>
        </a:p>
      </dgm:t>
    </dgm:pt>
    <dgm:pt modelId="{C1F009C3-7B9F-4626-BBB5-D3117513B4F7}">
      <dgm:prSet phldrT="[Текст]" custT="1"/>
      <dgm:spPr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2000" b="1" dirty="0" smtClean="0">
              <a:solidFill>
                <a:srgbClr val="0070C0"/>
              </a:solidFill>
              <a:latin typeface="Gill Sans MT" pitchFamily="34" charset="0"/>
            </a:rPr>
            <a:t>2014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Calibri" panose="020F0502020204030204" pitchFamily="34" charset="0"/>
            </a:rPr>
            <a:t>Правительство Республики Башкортостан</a:t>
          </a:r>
          <a:endParaRPr lang="ru-RU" sz="2000" b="1" dirty="0">
            <a:solidFill>
              <a:srgbClr val="0070C0"/>
            </a:solidFill>
            <a:latin typeface="Gill Sans MT" pitchFamily="34" charset="0"/>
          </a:endParaRPr>
        </a:p>
      </dgm:t>
    </dgm:pt>
    <dgm:pt modelId="{88E027B0-DBFA-4467-BF94-6B754320E39A}" type="parTrans" cxnId="{D589C2AD-AB4D-40CF-8577-EDEB689832A8}">
      <dgm:prSet/>
      <dgm:spPr/>
      <dgm:t>
        <a:bodyPr/>
        <a:lstStyle/>
        <a:p>
          <a:endParaRPr lang="ru-RU"/>
        </a:p>
      </dgm:t>
    </dgm:pt>
    <dgm:pt modelId="{2016A7F4-5D68-4C71-800C-6F7F9FF5CE8F}" type="sibTrans" cxnId="{D589C2AD-AB4D-40CF-8577-EDEB689832A8}">
      <dgm:prSet/>
      <dgm:spPr/>
      <dgm:t>
        <a:bodyPr/>
        <a:lstStyle/>
        <a:p>
          <a:endParaRPr lang="ru-RU"/>
        </a:p>
      </dgm:t>
    </dgm:pt>
    <dgm:pt modelId="{728FD724-40EE-4798-AB8F-D05AD585041F}" type="pres">
      <dgm:prSet presAssocID="{B63282A7-70A2-40EB-BA90-3E5E0CC54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A403B36-6A88-47CC-BD33-AE98D385767A}" type="pres">
      <dgm:prSet presAssocID="{BFD1F271-C6F3-4EB5-8F42-01A31264773A}" presName="composite" presStyleCnt="0"/>
      <dgm:spPr/>
    </dgm:pt>
    <dgm:pt modelId="{28F9F5D5-8327-4593-B3C5-616F689ABB2E}" type="pres">
      <dgm:prSet presAssocID="{BFD1F271-C6F3-4EB5-8F42-01A31264773A}" presName="Accent" presStyleLbl="alignNode1" presStyleIdx="0" presStyleCnt="5" custScaleX="146316" custScaleY="103199" custLinFactNeighborX="1567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F79F790-1252-4C10-876E-F0BA683D0533}" type="pres">
      <dgm:prSet presAssocID="{BFD1F271-C6F3-4EB5-8F42-01A31264773A}" presName="Image" presStyleLbl="bgImgPlace1" presStyleIdx="0" presStyleCnt="3" custFlipHor="1" custScaleX="2754" custScaleY="13972" custLinFactNeighborX="-7627" custLinFactNeighborY="-124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138BC-F261-498D-829D-0F7412372C4C}" type="pres">
      <dgm:prSet presAssocID="{BFD1F271-C6F3-4EB5-8F42-01A31264773A}" presName="Parent" presStyleLbl="fgAccFollowNode1" presStyleIdx="0" presStyleCnt="3" custScaleX="179173" custScaleY="135578" custLinFactNeighborX="11019" custLinFactNeighborY="-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4DE06-319B-4C13-AFA0-C5282EB66AA7}" type="pres">
      <dgm:prSet presAssocID="{BFD1F271-C6F3-4EB5-8F42-01A31264773A}" presName="Space" presStyleCnt="0">
        <dgm:presLayoutVars>
          <dgm:chMax val="0"/>
          <dgm:chPref val="0"/>
        </dgm:presLayoutVars>
      </dgm:prSet>
      <dgm:spPr/>
    </dgm:pt>
    <dgm:pt modelId="{054BBB66-E093-469A-BFD4-892CCE02EEAD}" type="pres">
      <dgm:prSet presAssocID="{2C6514D4-354C-4C04-88DE-F01CB5F87F6A}" presName="ConnectorComposite" presStyleCnt="0"/>
      <dgm:spPr/>
    </dgm:pt>
    <dgm:pt modelId="{35A4EA2B-FC68-4740-A91A-B6DF5D1A2E8D}" type="pres">
      <dgm:prSet presAssocID="{2C6514D4-354C-4C04-88DE-F01CB5F87F6A}" presName="TopSpacing" presStyleCnt="0"/>
      <dgm:spPr/>
    </dgm:pt>
    <dgm:pt modelId="{FCF9835C-0722-4081-9127-4383CA12E53E}" type="pres">
      <dgm:prSet presAssocID="{2C6514D4-354C-4C04-88DE-F01CB5F87F6A}" presName="Connector" presStyleLbl="alignNode1" presStyleIdx="1" presStyleCnt="5"/>
      <dgm:spPr/>
    </dgm:pt>
    <dgm:pt modelId="{2F3858F0-5BC4-4D00-9F28-362479BEB799}" type="pres">
      <dgm:prSet presAssocID="{2C6514D4-354C-4C04-88DE-F01CB5F87F6A}" presName="BottomSpacing" presStyleCnt="0"/>
      <dgm:spPr/>
    </dgm:pt>
    <dgm:pt modelId="{6B4B7631-58CA-415C-9BCF-3059E5602E15}" type="pres">
      <dgm:prSet presAssocID="{C1F009C3-7B9F-4626-BBB5-D3117513B4F7}" presName="composite" presStyleCnt="0"/>
      <dgm:spPr/>
    </dgm:pt>
    <dgm:pt modelId="{9449C8C3-03C8-41E6-A5BF-AF437F1C3723}" type="pres">
      <dgm:prSet presAssocID="{C1F009C3-7B9F-4626-BBB5-D3117513B4F7}" presName="Accent" presStyleLbl="alignNode1" presStyleIdx="2" presStyleCnt="5" custScaleX="146110" custScaleY="108939" custLinFactNeighborX="-40771">
        <dgm:presLayoutVars>
          <dgm:chMax val="0"/>
          <dgm:chPref val="0"/>
        </dgm:presLayoutVars>
      </dgm:prSet>
      <dgm:spPr/>
    </dgm:pt>
    <dgm:pt modelId="{F8E8815B-CD14-40BB-A22F-962C274CEFF1}" type="pres">
      <dgm:prSet presAssocID="{C1F009C3-7B9F-4626-BBB5-D3117513B4F7}" presName="Image" presStyleLbl="bgImgPlace1" presStyleIdx="1" presStyleCnt="3" custFlipHor="1" custScaleX="4221" custScaleY="28171" custLinFactX="-47336" custLinFactNeighborX="-100000" custLinFactNeighborY="-115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6ADAA-97E2-48BB-A2B0-753519573CCF}" type="pres">
      <dgm:prSet presAssocID="{C1F009C3-7B9F-4626-BBB5-D3117513B4F7}" presName="Parent" presStyleLbl="fgAccFollowNode1" presStyleIdx="1" presStyleCnt="3" custScaleX="172603" custScaleY="131565" custLinFactNeighborX="-52834" custLinFactNeighborY="16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E3A8A-58CB-4D35-B3CF-56912F8A4990}" type="pres">
      <dgm:prSet presAssocID="{C1F009C3-7B9F-4626-BBB5-D3117513B4F7}" presName="Space" presStyleCnt="0">
        <dgm:presLayoutVars>
          <dgm:chMax val="0"/>
          <dgm:chPref val="0"/>
        </dgm:presLayoutVars>
      </dgm:prSet>
      <dgm:spPr/>
    </dgm:pt>
    <dgm:pt modelId="{CBAF1754-1E8D-4629-9BF4-9A5AFB63BF8E}" type="pres">
      <dgm:prSet presAssocID="{2016A7F4-5D68-4C71-800C-6F7F9FF5CE8F}" presName="ConnectorComposite" presStyleCnt="0"/>
      <dgm:spPr/>
    </dgm:pt>
    <dgm:pt modelId="{936E45C6-BC32-4BEA-B92D-53423D554688}" type="pres">
      <dgm:prSet presAssocID="{2016A7F4-5D68-4C71-800C-6F7F9FF5CE8F}" presName="TopSpacing" presStyleCnt="0"/>
      <dgm:spPr/>
    </dgm:pt>
    <dgm:pt modelId="{41F93802-AA58-49C7-9950-3402DBFF2507}" type="pres">
      <dgm:prSet presAssocID="{2016A7F4-5D68-4C71-800C-6F7F9FF5CE8F}" presName="Connector" presStyleLbl="alignNode1" presStyleIdx="3" presStyleCnt="5"/>
      <dgm:spPr/>
    </dgm:pt>
    <dgm:pt modelId="{15AF3A9A-3201-4F40-A33F-8EC9DE341D0C}" type="pres">
      <dgm:prSet presAssocID="{2016A7F4-5D68-4C71-800C-6F7F9FF5CE8F}" presName="BottomSpacing" presStyleCnt="0"/>
      <dgm:spPr/>
    </dgm:pt>
    <dgm:pt modelId="{A0BF15D3-2A43-4EFA-AA5D-00067AD91306}" type="pres">
      <dgm:prSet presAssocID="{ADD91298-9071-4435-9062-44040D7C4CAF}" presName="composite" presStyleCnt="0"/>
      <dgm:spPr/>
    </dgm:pt>
    <dgm:pt modelId="{E13DD901-2DED-407A-84A6-194BB0211EE8}" type="pres">
      <dgm:prSet presAssocID="{ADD91298-9071-4435-9062-44040D7C4CAF}" presName="Accent" presStyleLbl="alignNode1" presStyleIdx="4" presStyleCnt="5" custScaleX="152465" custScaleY="111206" custLinFactNeighborX="-3222">
        <dgm:presLayoutVars>
          <dgm:chMax val="0"/>
          <dgm:chPref val="0"/>
        </dgm:presLayoutVars>
      </dgm:prSet>
      <dgm:spPr/>
    </dgm:pt>
    <dgm:pt modelId="{34950B08-D74C-426F-9407-6222979E28C9}" type="pres">
      <dgm:prSet presAssocID="{ADD91298-9071-4435-9062-44040D7C4CAF}" presName="Image" presStyleLbl="bgImgPlace1" presStyleIdx="2" presStyleCnt="3" custFlipVert="1" custScaleX="14926" custScaleY="5900" custLinFactNeighborX="-24913" custLinFactNeighborY="-103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5D241-3C80-432F-97CD-13B4BA97251B}" type="pres">
      <dgm:prSet presAssocID="{ADD91298-9071-4435-9062-44040D7C4CAF}" presName="Parent" presStyleLbl="fgAccFollowNode1" presStyleIdx="2" presStyleCnt="3" custScaleX="207195" custScaleY="130836" custLinFactNeighborX="-10301" custLinFactNeighborY="58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E9A40-1213-4095-96F4-5D001A79DDFE}" type="pres">
      <dgm:prSet presAssocID="{ADD91298-9071-4435-9062-44040D7C4CAF}" presName="Space" presStyleCnt="0">
        <dgm:presLayoutVars>
          <dgm:chMax val="0"/>
          <dgm:chPref val="0"/>
        </dgm:presLayoutVars>
      </dgm:prSet>
      <dgm:spPr/>
    </dgm:pt>
  </dgm:ptLst>
  <dgm:cxnLst>
    <dgm:cxn modelId="{D589C2AD-AB4D-40CF-8577-EDEB689832A8}" srcId="{B63282A7-70A2-40EB-BA90-3E5E0CC5412F}" destId="{C1F009C3-7B9F-4626-BBB5-D3117513B4F7}" srcOrd="1" destOrd="0" parTransId="{88E027B0-DBFA-4467-BF94-6B754320E39A}" sibTransId="{2016A7F4-5D68-4C71-800C-6F7F9FF5CE8F}"/>
    <dgm:cxn modelId="{9234B501-1480-43FA-997D-68249C4F5040}" type="presOf" srcId="{C1F009C3-7B9F-4626-BBB5-D3117513B4F7}" destId="{0AD6ADAA-97E2-48BB-A2B0-753519573CCF}" srcOrd="0" destOrd="0" presId="urn:microsoft.com/office/officeart/2008/layout/AlternatingPictureCircles"/>
    <dgm:cxn modelId="{08D377CD-F53A-4B25-9982-9CF50A1359F1}" srcId="{B63282A7-70A2-40EB-BA90-3E5E0CC5412F}" destId="{ADD91298-9071-4435-9062-44040D7C4CAF}" srcOrd="2" destOrd="0" parTransId="{8F2BFF29-510B-4A42-B0E3-725E2B001E04}" sibTransId="{AE5FE581-79B8-4934-8976-B9DD8E2AA5A7}"/>
    <dgm:cxn modelId="{F1955795-8A16-4F99-AC7A-E936E1231EDC}" type="presOf" srcId="{ADD91298-9071-4435-9062-44040D7C4CAF}" destId="{DC35D241-3C80-432F-97CD-13B4BA97251B}" srcOrd="0" destOrd="0" presId="urn:microsoft.com/office/officeart/2008/layout/AlternatingPictureCircles"/>
    <dgm:cxn modelId="{B0B6237D-885E-460F-9CE3-8E931C393AB5}" type="presOf" srcId="{BFD1F271-C6F3-4EB5-8F42-01A31264773A}" destId="{C5F138BC-F261-498D-829D-0F7412372C4C}" srcOrd="0" destOrd="0" presId="urn:microsoft.com/office/officeart/2008/layout/AlternatingPictureCircles"/>
    <dgm:cxn modelId="{C3D17B3B-741B-4C8F-85F8-0F0CE35DA922}" type="presOf" srcId="{B63282A7-70A2-40EB-BA90-3E5E0CC5412F}" destId="{728FD724-40EE-4798-AB8F-D05AD585041F}" srcOrd="0" destOrd="0" presId="urn:microsoft.com/office/officeart/2008/layout/AlternatingPictureCircles"/>
    <dgm:cxn modelId="{A5C2BC63-CD93-4ED2-8B91-F588E0E68119}" srcId="{B63282A7-70A2-40EB-BA90-3E5E0CC5412F}" destId="{BFD1F271-C6F3-4EB5-8F42-01A31264773A}" srcOrd="0" destOrd="0" parTransId="{074B466C-5E74-43B0-AC01-3032107620EA}" sibTransId="{2C6514D4-354C-4C04-88DE-F01CB5F87F6A}"/>
    <dgm:cxn modelId="{DF71B959-74E3-4114-A8FF-68616F3BE3DF}" type="presParOf" srcId="{728FD724-40EE-4798-AB8F-D05AD585041F}" destId="{CA403B36-6A88-47CC-BD33-AE98D385767A}" srcOrd="0" destOrd="0" presId="urn:microsoft.com/office/officeart/2008/layout/AlternatingPictureCircles"/>
    <dgm:cxn modelId="{045A1701-FA93-492B-9C9E-74C2144DB005}" type="presParOf" srcId="{CA403B36-6A88-47CC-BD33-AE98D385767A}" destId="{28F9F5D5-8327-4593-B3C5-616F689ABB2E}" srcOrd="0" destOrd="0" presId="urn:microsoft.com/office/officeart/2008/layout/AlternatingPictureCircles"/>
    <dgm:cxn modelId="{CA0B58D5-4F71-4843-82D1-034591701949}" type="presParOf" srcId="{CA403B36-6A88-47CC-BD33-AE98D385767A}" destId="{0F79F790-1252-4C10-876E-F0BA683D0533}" srcOrd="1" destOrd="0" presId="urn:microsoft.com/office/officeart/2008/layout/AlternatingPictureCircles"/>
    <dgm:cxn modelId="{FE8D9156-8400-473E-9892-4EC104003B41}" type="presParOf" srcId="{CA403B36-6A88-47CC-BD33-AE98D385767A}" destId="{C5F138BC-F261-498D-829D-0F7412372C4C}" srcOrd="2" destOrd="0" presId="urn:microsoft.com/office/officeart/2008/layout/AlternatingPictureCircles"/>
    <dgm:cxn modelId="{18F9549C-AABC-4B40-9C74-685DBC4AB6DD}" type="presParOf" srcId="{CA403B36-6A88-47CC-BD33-AE98D385767A}" destId="{64D4DE06-319B-4C13-AFA0-C5282EB66AA7}" srcOrd="3" destOrd="0" presId="urn:microsoft.com/office/officeart/2008/layout/AlternatingPictureCircles"/>
    <dgm:cxn modelId="{66B1CB87-5939-468F-9BC4-115C64BC7179}" type="presParOf" srcId="{728FD724-40EE-4798-AB8F-D05AD585041F}" destId="{054BBB66-E093-469A-BFD4-892CCE02EEAD}" srcOrd="1" destOrd="0" presId="urn:microsoft.com/office/officeart/2008/layout/AlternatingPictureCircles"/>
    <dgm:cxn modelId="{E5C71EB4-B91E-45E8-B69B-44638E853C28}" type="presParOf" srcId="{054BBB66-E093-469A-BFD4-892CCE02EEAD}" destId="{35A4EA2B-FC68-4740-A91A-B6DF5D1A2E8D}" srcOrd="0" destOrd="0" presId="urn:microsoft.com/office/officeart/2008/layout/AlternatingPictureCircles"/>
    <dgm:cxn modelId="{0AD0885D-5116-4ED8-BD17-87FF79913F4E}" type="presParOf" srcId="{054BBB66-E093-469A-BFD4-892CCE02EEAD}" destId="{FCF9835C-0722-4081-9127-4383CA12E53E}" srcOrd="1" destOrd="0" presId="urn:microsoft.com/office/officeart/2008/layout/AlternatingPictureCircles"/>
    <dgm:cxn modelId="{09714683-78A6-426C-997D-0A47D82C112D}" type="presParOf" srcId="{054BBB66-E093-469A-BFD4-892CCE02EEAD}" destId="{2F3858F0-5BC4-4D00-9F28-362479BEB799}" srcOrd="2" destOrd="0" presId="urn:microsoft.com/office/officeart/2008/layout/AlternatingPictureCircles"/>
    <dgm:cxn modelId="{8EAB2F2D-E788-46A0-B216-4EE4E43C6BA5}" type="presParOf" srcId="{728FD724-40EE-4798-AB8F-D05AD585041F}" destId="{6B4B7631-58CA-415C-9BCF-3059E5602E15}" srcOrd="2" destOrd="0" presId="urn:microsoft.com/office/officeart/2008/layout/AlternatingPictureCircles"/>
    <dgm:cxn modelId="{1FE88E1D-F009-48E9-978B-92C0B8C6BFE1}" type="presParOf" srcId="{6B4B7631-58CA-415C-9BCF-3059E5602E15}" destId="{9449C8C3-03C8-41E6-A5BF-AF437F1C3723}" srcOrd="0" destOrd="0" presId="urn:microsoft.com/office/officeart/2008/layout/AlternatingPictureCircles"/>
    <dgm:cxn modelId="{F4D4FE65-CBD6-46FE-A469-F3B0CC6E6091}" type="presParOf" srcId="{6B4B7631-58CA-415C-9BCF-3059E5602E15}" destId="{F8E8815B-CD14-40BB-A22F-962C274CEFF1}" srcOrd="1" destOrd="0" presId="urn:microsoft.com/office/officeart/2008/layout/AlternatingPictureCircles"/>
    <dgm:cxn modelId="{2EC42456-0A03-44D3-B21D-68B00D6E0E4E}" type="presParOf" srcId="{6B4B7631-58CA-415C-9BCF-3059E5602E15}" destId="{0AD6ADAA-97E2-48BB-A2B0-753519573CCF}" srcOrd="2" destOrd="0" presId="urn:microsoft.com/office/officeart/2008/layout/AlternatingPictureCircles"/>
    <dgm:cxn modelId="{588808DF-E385-4700-9C61-6BF1173F98B9}" type="presParOf" srcId="{6B4B7631-58CA-415C-9BCF-3059E5602E15}" destId="{7D7E3A8A-58CB-4D35-B3CF-56912F8A4990}" srcOrd="3" destOrd="0" presId="urn:microsoft.com/office/officeart/2008/layout/AlternatingPictureCircles"/>
    <dgm:cxn modelId="{0FEA7DC7-5CC6-4411-A565-1AD59605EFDD}" type="presParOf" srcId="{728FD724-40EE-4798-AB8F-D05AD585041F}" destId="{CBAF1754-1E8D-4629-9BF4-9A5AFB63BF8E}" srcOrd="3" destOrd="0" presId="urn:microsoft.com/office/officeart/2008/layout/AlternatingPictureCircles"/>
    <dgm:cxn modelId="{43D8C888-2C76-48C9-B2D8-B765FD38FEC5}" type="presParOf" srcId="{CBAF1754-1E8D-4629-9BF4-9A5AFB63BF8E}" destId="{936E45C6-BC32-4BEA-B92D-53423D554688}" srcOrd="0" destOrd="0" presId="urn:microsoft.com/office/officeart/2008/layout/AlternatingPictureCircles"/>
    <dgm:cxn modelId="{86F429B1-5D1C-4359-9718-F9735B3266F2}" type="presParOf" srcId="{CBAF1754-1E8D-4629-9BF4-9A5AFB63BF8E}" destId="{41F93802-AA58-49C7-9950-3402DBFF2507}" srcOrd="1" destOrd="0" presId="urn:microsoft.com/office/officeart/2008/layout/AlternatingPictureCircles"/>
    <dgm:cxn modelId="{E9E5017C-61B2-4151-9720-0C910E306910}" type="presParOf" srcId="{CBAF1754-1E8D-4629-9BF4-9A5AFB63BF8E}" destId="{15AF3A9A-3201-4F40-A33F-8EC9DE341D0C}" srcOrd="2" destOrd="0" presId="urn:microsoft.com/office/officeart/2008/layout/AlternatingPictureCircles"/>
    <dgm:cxn modelId="{54AAB4C1-B15B-4FC6-94DF-3339D24A71F6}" type="presParOf" srcId="{728FD724-40EE-4798-AB8F-D05AD585041F}" destId="{A0BF15D3-2A43-4EFA-AA5D-00067AD91306}" srcOrd="4" destOrd="0" presId="urn:microsoft.com/office/officeart/2008/layout/AlternatingPictureCircles"/>
    <dgm:cxn modelId="{E0278685-5572-4B94-9245-2A0C7ABDEBA3}" type="presParOf" srcId="{A0BF15D3-2A43-4EFA-AA5D-00067AD91306}" destId="{E13DD901-2DED-407A-84A6-194BB0211EE8}" srcOrd="0" destOrd="0" presId="urn:microsoft.com/office/officeart/2008/layout/AlternatingPictureCircles"/>
    <dgm:cxn modelId="{0EA09606-7713-4460-A157-C107F68E93DD}" type="presParOf" srcId="{A0BF15D3-2A43-4EFA-AA5D-00067AD91306}" destId="{34950B08-D74C-426F-9407-6222979E28C9}" srcOrd="1" destOrd="0" presId="urn:microsoft.com/office/officeart/2008/layout/AlternatingPictureCircles"/>
    <dgm:cxn modelId="{4F7C7B6A-B989-47A6-92A8-B63A3FE25D9B}" type="presParOf" srcId="{A0BF15D3-2A43-4EFA-AA5D-00067AD91306}" destId="{DC35D241-3C80-432F-97CD-13B4BA97251B}" srcOrd="2" destOrd="0" presId="urn:microsoft.com/office/officeart/2008/layout/AlternatingPictureCircles"/>
    <dgm:cxn modelId="{4C38BD85-3FBC-44AC-BC62-F46E35CFFDB8}" type="presParOf" srcId="{A0BF15D3-2A43-4EFA-AA5D-00067AD91306}" destId="{550E9A40-1213-4095-96F4-5D001A79DDFE}" srcOrd="3" destOrd="0" presId="urn:microsoft.com/office/officeart/2008/layout/AlternatingPictureCircles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FEA30C-267D-4BBC-8BE8-002E68FCC701}" type="doc">
      <dgm:prSet loTypeId="urn:microsoft.com/office/officeart/2008/layout/RadialCluster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FDC75A6-2585-4231-9D01-3394BA2AA328}">
      <dgm:prSet phldrT="[Текст]" custT="1"/>
      <dgm:spPr/>
      <dgm:t>
        <a:bodyPr/>
        <a:lstStyle/>
        <a:p>
          <a:endParaRPr lang="ru-RU" sz="1000" dirty="0"/>
        </a:p>
      </dgm:t>
    </dgm:pt>
    <dgm:pt modelId="{0D668731-095D-4857-A5A4-660CDA72345B}" type="parTrans" cxnId="{68312A1E-EEF3-49CA-B567-F89C8C8EECC2}">
      <dgm:prSet/>
      <dgm:spPr/>
      <dgm:t>
        <a:bodyPr/>
        <a:lstStyle/>
        <a:p>
          <a:endParaRPr lang="ru-RU"/>
        </a:p>
      </dgm:t>
    </dgm:pt>
    <dgm:pt modelId="{8BB12478-FAF7-4958-9CE9-29F0534565AA}" type="sibTrans" cxnId="{68312A1E-EEF3-49CA-B567-F89C8C8EECC2}">
      <dgm:prSet/>
      <dgm:spPr/>
      <dgm:t>
        <a:bodyPr/>
        <a:lstStyle/>
        <a:p>
          <a:endParaRPr lang="ru-RU" sz="1000"/>
        </a:p>
      </dgm:t>
    </dgm:pt>
    <dgm:pt modelId="{665E6375-21C0-443C-B73E-3D6289BA7452}">
      <dgm:prSet phldrT="[Текст]" custT="1"/>
      <dgm:spPr/>
      <dgm:t>
        <a:bodyPr/>
        <a:lstStyle/>
        <a:p>
          <a:r>
            <a:rPr lang="ru-RU" sz="1400" b="1" dirty="0" smtClean="0"/>
            <a:t>Органы исполнительной власти субъектов Российской Федерации</a:t>
          </a:r>
          <a:endParaRPr lang="ru-RU" sz="1400" b="1" dirty="0"/>
        </a:p>
      </dgm:t>
    </dgm:pt>
    <dgm:pt modelId="{33188CD2-B319-45B2-9E46-5C770B633D54}" type="parTrans" cxnId="{2E1BE409-B44F-45BA-AC8D-82043D45C3B2}">
      <dgm:prSet/>
      <dgm:spPr/>
      <dgm:t>
        <a:bodyPr/>
        <a:lstStyle/>
        <a:p>
          <a:endParaRPr lang="ru-RU"/>
        </a:p>
      </dgm:t>
    </dgm:pt>
    <dgm:pt modelId="{6BA1715E-C110-426F-B9A4-5AE03962EFD7}" type="sibTrans" cxnId="{2E1BE409-B44F-45BA-AC8D-82043D45C3B2}">
      <dgm:prSet/>
      <dgm:spPr/>
      <dgm:t>
        <a:bodyPr/>
        <a:lstStyle/>
        <a:p>
          <a:endParaRPr lang="ru-RU" sz="1000"/>
        </a:p>
      </dgm:t>
    </dgm:pt>
    <dgm:pt modelId="{F0353707-A9DE-4FA7-8739-81A23131946B}">
      <dgm:prSet phldrT="[Текст]" custT="1"/>
      <dgm:spPr/>
      <dgm:t>
        <a:bodyPr/>
        <a:lstStyle/>
        <a:p>
          <a:r>
            <a:rPr lang="ru-RU" sz="1400" b="1" dirty="0" smtClean="0"/>
            <a:t>Организации социально ответственного бизнеса</a:t>
          </a:r>
          <a:endParaRPr lang="ru-RU" sz="1400" b="1" dirty="0"/>
        </a:p>
      </dgm:t>
    </dgm:pt>
    <dgm:pt modelId="{333E54C5-6E38-4602-AD8D-8A6E65118B57}" type="parTrans" cxnId="{EB44C8A8-8F28-4B29-B46A-6010DB6691B3}">
      <dgm:prSet/>
      <dgm:spPr/>
      <dgm:t>
        <a:bodyPr/>
        <a:lstStyle/>
        <a:p>
          <a:endParaRPr lang="ru-RU"/>
        </a:p>
      </dgm:t>
    </dgm:pt>
    <dgm:pt modelId="{1F662DCE-B575-4CFC-A5F6-EC1845257E80}" type="sibTrans" cxnId="{EB44C8A8-8F28-4B29-B46A-6010DB6691B3}">
      <dgm:prSet/>
      <dgm:spPr/>
      <dgm:t>
        <a:bodyPr/>
        <a:lstStyle/>
        <a:p>
          <a:endParaRPr lang="ru-RU" sz="1000"/>
        </a:p>
      </dgm:t>
    </dgm:pt>
    <dgm:pt modelId="{A69000EF-76DC-4F3C-BF92-A49B8EC61A89}">
      <dgm:prSet phldrT="[Текст]" custT="1"/>
      <dgm:spPr/>
      <dgm:t>
        <a:bodyPr/>
        <a:lstStyle/>
        <a:p>
          <a:r>
            <a:rPr lang="ru-RU" sz="1400" b="1" dirty="0" smtClean="0"/>
            <a:t>СО НКО</a:t>
          </a:r>
        </a:p>
      </dgm:t>
    </dgm:pt>
    <dgm:pt modelId="{12E2A7E9-8CE4-4CBF-8C48-CBA3732E881B}" type="parTrans" cxnId="{12617AEE-7E34-4369-B8C5-0C49CE877962}">
      <dgm:prSet/>
      <dgm:spPr/>
      <dgm:t>
        <a:bodyPr/>
        <a:lstStyle/>
        <a:p>
          <a:endParaRPr lang="ru-RU"/>
        </a:p>
      </dgm:t>
    </dgm:pt>
    <dgm:pt modelId="{28D56F03-3C5E-4C9A-8921-2827C88EAD31}" type="sibTrans" cxnId="{12617AEE-7E34-4369-B8C5-0C49CE877962}">
      <dgm:prSet/>
      <dgm:spPr/>
      <dgm:t>
        <a:bodyPr/>
        <a:lstStyle/>
        <a:p>
          <a:endParaRPr lang="ru-RU" sz="1000"/>
        </a:p>
      </dgm:t>
    </dgm:pt>
    <dgm:pt modelId="{77B5215F-7015-42A1-9B76-85ADE700BFB6}">
      <dgm:prSet phldrT="[Текст]" custT="1"/>
      <dgm:spPr/>
      <dgm:t>
        <a:bodyPr/>
        <a:lstStyle/>
        <a:p>
          <a:r>
            <a:rPr lang="ru-RU" sz="1400" b="1" dirty="0" smtClean="0"/>
            <a:t>Ведущие российские эксперты</a:t>
          </a:r>
          <a:endParaRPr lang="ru-RU" sz="1400" b="1" dirty="0"/>
        </a:p>
      </dgm:t>
    </dgm:pt>
    <dgm:pt modelId="{58ECAD8F-C2A9-4F50-8312-024ECCD3B291}" type="parTrans" cxnId="{A116DE6B-BDD2-4E97-BD8E-40F13EEB4A15}">
      <dgm:prSet/>
      <dgm:spPr/>
      <dgm:t>
        <a:bodyPr/>
        <a:lstStyle/>
        <a:p>
          <a:endParaRPr lang="ru-RU"/>
        </a:p>
      </dgm:t>
    </dgm:pt>
    <dgm:pt modelId="{D48C59B9-27EC-4C3D-B59C-B13C2CA9E0F9}" type="sibTrans" cxnId="{A116DE6B-BDD2-4E97-BD8E-40F13EEB4A15}">
      <dgm:prSet/>
      <dgm:spPr/>
      <dgm:t>
        <a:bodyPr/>
        <a:lstStyle/>
        <a:p>
          <a:endParaRPr lang="ru-RU"/>
        </a:p>
      </dgm:t>
    </dgm:pt>
    <dgm:pt modelId="{E62543CD-5703-4C78-8AFC-29F9B0008093}">
      <dgm:prSet phldrT="[Текст]" custT="1"/>
      <dgm:spPr/>
      <dgm:t>
        <a:bodyPr/>
        <a:lstStyle/>
        <a:p>
          <a:r>
            <a:rPr lang="ru-RU" sz="1400" b="1" dirty="0" smtClean="0"/>
            <a:t>Средства массовой информации</a:t>
          </a:r>
          <a:endParaRPr lang="ru-RU" sz="1400" b="1" dirty="0"/>
        </a:p>
      </dgm:t>
    </dgm:pt>
    <dgm:pt modelId="{EFB3DDA5-FB64-4F2F-92C5-E56115EBBA8C}" type="parTrans" cxnId="{C211E10D-8D1A-4991-86D5-EA6B6196F172}">
      <dgm:prSet/>
      <dgm:spPr/>
      <dgm:t>
        <a:bodyPr/>
        <a:lstStyle/>
        <a:p>
          <a:endParaRPr lang="ru-RU"/>
        </a:p>
      </dgm:t>
    </dgm:pt>
    <dgm:pt modelId="{159EAA68-B2FC-47F9-AC43-D3C4423E6B2E}" type="sibTrans" cxnId="{C211E10D-8D1A-4991-86D5-EA6B6196F172}">
      <dgm:prSet/>
      <dgm:spPr/>
      <dgm:t>
        <a:bodyPr/>
        <a:lstStyle/>
        <a:p>
          <a:endParaRPr lang="ru-RU"/>
        </a:p>
      </dgm:t>
    </dgm:pt>
    <dgm:pt modelId="{C40BB936-3E8A-4282-9C1E-2FAC8F1ABE21}">
      <dgm:prSet phldrT="[Текст]" custT="1"/>
      <dgm:spPr/>
      <dgm:t>
        <a:bodyPr/>
        <a:lstStyle/>
        <a:p>
          <a:endParaRPr lang="ru-RU"/>
        </a:p>
      </dgm:t>
    </dgm:pt>
    <dgm:pt modelId="{E8359A61-BF13-4585-9086-D549CDBFA894}" type="parTrans" cxnId="{E773191F-F86B-45F2-9D80-F86558DA37BA}">
      <dgm:prSet/>
      <dgm:spPr/>
      <dgm:t>
        <a:bodyPr/>
        <a:lstStyle/>
        <a:p>
          <a:endParaRPr lang="ru-RU"/>
        </a:p>
      </dgm:t>
    </dgm:pt>
    <dgm:pt modelId="{8F823A28-8296-49BB-9C15-F6FB3F2E95B8}" type="sibTrans" cxnId="{E773191F-F86B-45F2-9D80-F86558DA37BA}">
      <dgm:prSet/>
      <dgm:spPr/>
      <dgm:t>
        <a:bodyPr/>
        <a:lstStyle/>
        <a:p>
          <a:endParaRPr lang="ru-RU"/>
        </a:p>
      </dgm:t>
    </dgm:pt>
    <dgm:pt modelId="{8CC54304-9E57-411B-A205-C63526F39D0A}">
      <dgm:prSet phldrT="[Текст]" custT="1"/>
      <dgm:spPr/>
      <dgm:t>
        <a:bodyPr/>
        <a:lstStyle/>
        <a:p>
          <a:endParaRPr lang="ru-RU"/>
        </a:p>
      </dgm:t>
    </dgm:pt>
    <dgm:pt modelId="{9DDC16C3-43BB-4275-A5D0-4461EEDAC187}" type="parTrans" cxnId="{F1D6C65C-3D61-4263-85EA-B3A88DC3C8E4}">
      <dgm:prSet/>
      <dgm:spPr/>
      <dgm:t>
        <a:bodyPr/>
        <a:lstStyle/>
        <a:p>
          <a:endParaRPr lang="ru-RU"/>
        </a:p>
      </dgm:t>
    </dgm:pt>
    <dgm:pt modelId="{F271CC71-8291-4071-80CD-80AA1B96FDA4}" type="sibTrans" cxnId="{F1D6C65C-3D61-4263-85EA-B3A88DC3C8E4}">
      <dgm:prSet/>
      <dgm:spPr/>
      <dgm:t>
        <a:bodyPr/>
        <a:lstStyle/>
        <a:p>
          <a:endParaRPr lang="ru-RU"/>
        </a:p>
      </dgm:t>
    </dgm:pt>
    <dgm:pt modelId="{C13C6EFE-02DE-4CFE-B022-19C5CDF7C78C}">
      <dgm:prSet phldrT="[Текст]" custT="1"/>
      <dgm:spPr/>
      <dgm:t>
        <a:bodyPr/>
        <a:lstStyle/>
        <a:p>
          <a:r>
            <a:rPr lang="ru-RU" sz="1400" b="1" dirty="0" smtClean="0"/>
            <a:t>Муниципальные  образования</a:t>
          </a:r>
          <a:endParaRPr lang="ru-RU" sz="1400" b="1" dirty="0"/>
        </a:p>
      </dgm:t>
    </dgm:pt>
    <dgm:pt modelId="{0101A6A2-90D6-4443-A92C-88564569ACDE}" type="parTrans" cxnId="{030326F1-3988-4712-A444-997082360BA1}">
      <dgm:prSet/>
      <dgm:spPr/>
      <dgm:t>
        <a:bodyPr/>
        <a:lstStyle/>
        <a:p>
          <a:endParaRPr lang="ru-RU"/>
        </a:p>
      </dgm:t>
    </dgm:pt>
    <dgm:pt modelId="{B98675B6-F1E7-4884-8712-FA38A6B97446}" type="sibTrans" cxnId="{030326F1-3988-4712-A444-997082360BA1}">
      <dgm:prSet/>
      <dgm:spPr/>
      <dgm:t>
        <a:bodyPr/>
        <a:lstStyle/>
        <a:p>
          <a:endParaRPr lang="ru-RU"/>
        </a:p>
      </dgm:t>
    </dgm:pt>
    <dgm:pt modelId="{ABD0000E-9EE1-4C4B-A666-3271C1CFF209}">
      <dgm:prSet phldrT="[Текст]" custT="1"/>
      <dgm:spPr/>
      <dgm:t>
        <a:bodyPr/>
        <a:lstStyle/>
        <a:p>
          <a:endParaRPr lang="ru-RU"/>
        </a:p>
      </dgm:t>
    </dgm:pt>
    <dgm:pt modelId="{DECBD679-4D24-427C-A5A3-99DC8DF71485}" type="parTrans" cxnId="{C3B4BDD8-3BA5-437F-8974-7777C1BA208B}">
      <dgm:prSet/>
      <dgm:spPr/>
      <dgm:t>
        <a:bodyPr/>
        <a:lstStyle/>
        <a:p>
          <a:endParaRPr lang="ru-RU"/>
        </a:p>
      </dgm:t>
    </dgm:pt>
    <dgm:pt modelId="{269EDBE3-00EB-419C-B8B0-2E94B6D25896}" type="sibTrans" cxnId="{C3B4BDD8-3BA5-437F-8974-7777C1BA208B}">
      <dgm:prSet/>
      <dgm:spPr/>
      <dgm:t>
        <a:bodyPr/>
        <a:lstStyle/>
        <a:p>
          <a:endParaRPr lang="ru-RU"/>
        </a:p>
      </dgm:t>
    </dgm:pt>
    <dgm:pt modelId="{5B513D6B-B40A-42B2-8C05-267CA94637E8}">
      <dgm:prSet phldrT="[Текст]" custT="1"/>
      <dgm:spPr/>
      <dgm:t>
        <a:bodyPr/>
        <a:lstStyle/>
        <a:p>
          <a:r>
            <a:rPr lang="ru-RU" sz="1400" b="1" dirty="0" smtClean="0">
              <a:cs typeface="Times New Roman" panose="02020603050405020304" pitchFamily="18" charset="0"/>
            </a:rPr>
            <a:t>Федеральные органы государственной власти</a:t>
          </a:r>
          <a:endParaRPr lang="ru-RU" sz="1400" b="1" dirty="0"/>
        </a:p>
      </dgm:t>
    </dgm:pt>
    <dgm:pt modelId="{85E54FE4-CB17-47B4-9E0E-57D4FA616802}" type="parTrans" cxnId="{1FB92CA9-A76B-45F9-8BF2-65A2DAE8B4F2}">
      <dgm:prSet/>
      <dgm:spPr/>
      <dgm:t>
        <a:bodyPr/>
        <a:lstStyle/>
        <a:p>
          <a:endParaRPr lang="ru-RU"/>
        </a:p>
      </dgm:t>
    </dgm:pt>
    <dgm:pt modelId="{85E39470-C804-4060-BD10-53C9899795D2}" type="sibTrans" cxnId="{1FB92CA9-A76B-45F9-8BF2-65A2DAE8B4F2}">
      <dgm:prSet/>
      <dgm:spPr/>
      <dgm:t>
        <a:bodyPr/>
        <a:lstStyle/>
        <a:p>
          <a:endParaRPr lang="ru-RU"/>
        </a:p>
      </dgm:t>
    </dgm:pt>
    <dgm:pt modelId="{AA85DEDD-BAA4-4635-8AB4-B1184FC80CEB}" type="pres">
      <dgm:prSet presAssocID="{9DFEA30C-267D-4BBC-8BE8-002E68FCC7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FC5C41D-0BA7-4308-B28A-C610AC5F4E55}" type="pres">
      <dgm:prSet presAssocID="{4FDC75A6-2585-4231-9D01-3394BA2AA328}" presName="singleCycle" presStyleCnt="0"/>
      <dgm:spPr/>
      <dgm:t>
        <a:bodyPr/>
        <a:lstStyle/>
        <a:p>
          <a:endParaRPr lang="ru-RU"/>
        </a:p>
      </dgm:t>
    </dgm:pt>
    <dgm:pt modelId="{4E17E876-D524-4E5E-A661-226E8D76E3BE}" type="pres">
      <dgm:prSet presAssocID="{4FDC75A6-2585-4231-9D01-3394BA2AA328}" presName="singleCenter" presStyleLbl="node1" presStyleIdx="0" presStyleCnt="8" custScaleX="107096" custScaleY="153921" custLinFactNeighborX="-3091" custLinFactNeighborY="-2781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B141E756-F45D-463E-A794-86D5B8C0DAC8}" type="pres">
      <dgm:prSet presAssocID="{33188CD2-B319-45B2-9E46-5C770B633D54}" presName="Name56" presStyleLbl="parChTrans1D2" presStyleIdx="0" presStyleCnt="7"/>
      <dgm:spPr/>
      <dgm:t>
        <a:bodyPr/>
        <a:lstStyle/>
        <a:p>
          <a:endParaRPr lang="ru-RU"/>
        </a:p>
      </dgm:t>
    </dgm:pt>
    <dgm:pt modelId="{75B493F1-965A-4317-B2C3-C9283B093576}" type="pres">
      <dgm:prSet presAssocID="{665E6375-21C0-443C-B73E-3D6289BA7452}" presName="text0" presStyleLbl="node1" presStyleIdx="1" presStyleCnt="8" custScaleX="159996" custScaleY="102430" custRadScaleRad="156190" custRadScaleInc="193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E4B3D-CD3D-489D-A643-02E63D72A36F}" type="pres">
      <dgm:prSet presAssocID="{0101A6A2-90D6-4443-A92C-88564569ACDE}" presName="Name56" presStyleLbl="parChTrans1D2" presStyleIdx="1" presStyleCnt="7"/>
      <dgm:spPr/>
      <dgm:t>
        <a:bodyPr/>
        <a:lstStyle/>
        <a:p>
          <a:endParaRPr lang="ru-RU"/>
        </a:p>
      </dgm:t>
    </dgm:pt>
    <dgm:pt modelId="{F2E0E24E-9618-402A-BB07-FE235DFC44BE}" type="pres">
      <dgm:prSet presAssocID="{C13C6EFE-02DE-4CFE-B022-19C5CDF7C78C}" presName="text0" presStyleLbl="node1" presStyleIdx="2" presStyleCnt="8" custScaleX="173188" custRadScaleRad="130020" custRadScaleInc="79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52489-A972-4118-BAF6-815CE9DA739E}" type="pres">
      <dgm:prSet presAssocID="{333E54C5-6E38-4602-AD8D-8A6E65118B57}" presName="Name56" presStyleLbl="parChTrans1D2" presStyleIdx="2" presStyleCnt="7"/>
      <dgm:spPr/>
      <dgm:t>
        <a:bodyPr/>
        <a:lstStyle/>
        <a:p>
          <a:endParaRPr lang="ru-RU"/>
        </a:p>
      </dgm:t>
    </dgm:pt>
    <dgm:pt modelId="{316D434D-76B4-4579-8030-9274CE23F028}" type="pres">
      <dgm:prSet presAssocID="{F0353707-A9DE-4FA7-8739-81A23131946B}" presName="text0" presStyleLbl="node1" presStyleIdx="3" presStyleCnt="8" custScaleX="150265" custScaleY="102430" custRadScaleRad="101664" custRadScaleInc="-1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E1833-843F-429D-AC2C-6D47CBBD2FE7}" type="pres">
      <dgm:prSet presAssocID="{58ECAD8F-C2A9-4F50-8312-024ECCD3B291}" presName="Name56" presStyleLbl="parChTrans1D2" presStyleIdx="3" presStyleCnt="7"/>
      <dgm:spPr/>
      <dgm:t>
        <a:bodyPr/>
        <a:lstStyle/>
        <a:p>
          <a:endParaRPr lang="ru-RU"/>
        </a:p>
      </dgm:t>
    </dgm:pt>
    <dgm:pt modelId="{4226AA59-5752-46FB-BE5E-A776E61DCC67}" type="pres">
      <dgm:prSet presAssocID="{77B5215F-7015-42A1-9B76-85ADE700BFB6}" presName="text0" presStyleLbl="node1" presStyleIdx="4" presStyleCnt="8" custScaleX="160687" custScaleY="102430" custRadScaleRad="113201" custRadScaleInc="514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CCFB7-0D0A-4431-867B-655A0BCE1CC8}" type="pres">
      <dgm:prSet presAssocID="{85E54FE4-CB17-47B4-9E0E-57D4FA616802}" presName="Name56" presStyleLbl="parChTrans1D2" presStyleIdx="4" presStyleCnt="7"/>
      <dgm:spPr/>
      <dgm:t>
        <a:bodyPr/>
        <a:lstStyle/>
        <a:p>
          <a:endParaRPr lang="ru-RU"/>
        </a:p>
      </dgm:t>
    </dgm:pt>
    <dgm:pt modelId="{513A3ABE-06FD-4E25-AC19-BBC959BB5365}" type="pres">
      <dgm:prSet presAssocID="{5B513D6B-B40A-42B2-8C05-267CA94637E8}" presName="text0" presStyleLbl="node1" presStyleIdx="5" presStyleCnt="8" custScaleX="145051" custRadScaleRad="152770" custRadScaleInc="401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D7B29F-5B3B-4545-9E30-E7AD3B23D502}" type="pres">
      <dgm:prSet presAssocID="{EFB3DDA5-FB64-4F2F-92C5-E56115EBBA8C}" presName="Name56" presStyleLbl="parChTrans1D2" presStyleIdx="5" presStyleCnt="7"/>
      <dgm:spPr/>
      <dgm:t>
        <a:bodyPr/>
        <a:lstStyle/>
        <a:p>
          <a:endParaRPr lang="ru-RU"/>
        </a:p>
      </dgm:t>
    </dgm:pt>
    <dgm:pt modelId="{B88107F9-11BB-4EA5-86EC-5C30A2D7BB2A}" type="pres">
      <dgm:prSet presAssocID="{E62543CD-5703-4C78-8AFC-29F9B0008093}" presName="text0" presStyleLbl="node1" presStyleIdx="6" presStyleCnt="8" custScaleX="133362" custScaleY="102430" custRadScaleRad="33727" custRadScaleInc="-334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3790B-E61A-4B39-9533-0780CDD2E3FF}" type="pres">
      <dgm:prSet presAssocID="{12E2A7E9-8CE4-4CBF-8C48-CBA3732E881B}" presName="Name56" presStyleLbl="parChTrans1D2" presStyleIdx="6" presStyleCnt="7"/>
      <dgm:spPr/>
      <dgm:t>
        <a:bodyPr/>
        <a:lstStyle/>
        <a:p>
          <a:endParaRPr lang="ru-RU"/>
        </a:p>
      </dgm:t>
    </dgm:pt>
    <dgm:pt modelId="{E8D20C70-E66C-4C26-9B43-F00AC66D4C4F}" type="pres">
      <dgm:prSet presAssocID="{A69000EF-76DC-4F3C-BF92-A49B8EC61A89}" presName="text0" presStyleLbl="node1" presStyleIdx="7" presStyleCnt="8" custScaleX="123193" custScaleY="102430" custRadScaleRad="89159" custRadScaleInc="-215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BE409-B44F-45BA-AC8D-82043D45C3B2}" srcId="{4FDC75A6-2585-4231-9D01-3394BA2AA328}" destId="{665E6375-21C0-443C-B73E-3D6289BA7452}" srcOrd="0" destOrd="0" parTransId="{33188CD2-B319-45B2-9E46-5C770B633D54}" sibTransId="{6BA1715E-C110-426F-B9A4-5AE03962EFD7}"/>
    <dgm:cxn modelId="{F52C5FFF-978B-4ABD-BF0A-B154AD506B00}" type="presOf" srcId="{665E6375-21C0-443C-B73E-3D6289BA7452}" destId="{75B493F1-965A-4317-B2C3-C9283B093576}" srcOrd="0" destOrd="0" presId="urn:microsoft.com/office/officeart/2008/layout/RadialCluster"/>
    <dgm:cxn modelId="{FBA7B24F-EA75-4FC3-8790-BB3B47DCBC56}" type="presOf" srcId="{E62543CD-5703-4C78-8AFC-29F9B0008093}" destId="{B88107F9-11BB-4EA5-86EC-5C30A2D7BB2A}" srcOrd="0" destOrd="0" presId="urn:microsoft.com/office/officeart/2008/layout/RadialCluster"/>
    <dgm:cxn modelId="{1FB92CA9-A76B-45F9-8BF2-65A2DAE8B4F2}" srcId="{4FDC75A6-2585-4231-9D01-3394BA2AA328}" destId="{5B513D6B-B40A-42B2-8C05-267CA94637E8}" srcOrd="4" destOrd="0" parTransId="{85E54FE4-CB17-47B4-9E0E-57D4FA616802}" sibTransId="{85E39470-C804-4060-BD10-53C9899795D2}"/>
    <dgm:cxn modelId="{9FAEDDFB-76B7-45EB-B0A2-A942AB8857A6}" type="presOf" srcId="{9DFEA30C-267D-4BBC-8BE8-002E68FCC701}" destId="{AA85DEDD-BAA4-4635-8AB4-B1184FC80CEB}" srcOrd="0" destOrd="0" presId="urn:microsoft.com/office/officeart/2008/layout/RadialCluster"/>
    <dgm:cxn modelId="{E11385EF-F398-4AB7-AC82-C2B270808B96}" type="presOf" srcId="{33188CD2-B319-45B2-9E46-5C770B633D54}" destId="{B141E756-F45D-463E-A794-86D5B8C0DAC8}" srcOrd="0" destOrd="0" presId="urn:microsoft.com/office/officeart/2008/layout/RadialCluster"/>
    <dgm:cxn modelId="{3BDAA26C-41C9-4AF4-9084-4C5D5449ACDB}" type="presOf" srcId="{5B513D6B-B40A-42B2-8C05-267CA94637E8}" destId="{513A3ABE-06FD-4E25-AC19-BBC959BB5365}" srcOrd="0" destOrd="0" presId="urn:microsoft.com/office/officeart/2008/layout/RadialCluster"/>
    <dgm:cxn modelId="{F1D6C65C-3D61-4263-85EA-B3A88DC3C8E4}" srcId="{4FDC75A6-2585-4231-9D01-3394BA2AA328}" destId="{8CC54304-9E57-411B-A205-C63526F39D0A}" srcOrd="8" destOrd="0" parTransId="{9DDC16C3-43BB-4275-A5D0-4461EEDAC187}" sibTransId="{F271CC71-8291-4071-80CD-80AA1B96FDA4}"/>
    <dgm:cxn modelId="{E4963FCB-0B1D-4BB5-A10C-9A9EB305BD59}" type="presOf" srcId="{58ECAD8F-C2A9-4F50-8312-024ECCD3B291}" destId="{A4AE1833-843F-429D-AC2C-6D47CBBD2FE7}" srcOrd="0" destOrd="0" presId="urn:microsoft.com/office/officeart/2008/layout/RadialCluster"/>
    <dgm:cxn modelId="{962881E8-EE55-460A-903F-98BB981B1611}" type="presOf" srcId="{0101A6A2-90D6-4443-A92C-88564569ACDE}" destId="{48CE4B3D-CD3D-489D-A643-02E63D72A36F}" srcOrd="0" destOrd="0" presId="urn:microsoft.com/office/officeart/2008/layout/RadialCluster"/>
    <dgm:cxn modelId="{030326F1-3988-4712-A444-997082360BA1}" srcId="{4FDC75A6-2585-4231-9D01-3394BA2AA328}" destId="{C13C6EFE-02DE-4CFE-B022-19C5CDF7C78C}" srcOrd="1" destOrd="0" parTransId="{0101A6A2-90D6-4443-A92C-88564569ACDE}" sibTransId="{B98675B6-F1E7-4884-8712-FA38A6B97446}"/>
    <dgm:cxn modelId="{12617AEE-7E34-4369-B8C5-0C49CE877962}" srcId="{4FDC75A6-2585-4231-9D01-3394BA2AA328}" destId="{A69000EF-76DC-4F3C-BF92-A49B8EC61A89}" srcOrd="6" destOrd="0" parTransId="{12E2A7E9-8CE4-4CBF-8C48-CBA3732E881B}" sibTransId="{28D56F03-3C5E-4C9A-8921-2827C88EAD31}"/>
    <dgm:cxn modelId="{A116DE6B-BDD2-4E97-BD8E-40F13EEB4A15}" srcId="{4FDC75A6-2585-4231-9D01-3394BA2AA328}" destId="{77B5215F-7015-42A1-9B76-85ADE700BFB6}" srcOrd="3" destOrd="0" parTransId="{58ECAD8F-C2A9-4F50-8312-024ECCD3B291}" sibTransId="{D48C59B9-27EC-4C3D-B59C-B13C2CA9E0F9}"/>
    <dgm:cxn modelId="{70695888-03DB-4B10-976C-F09A17ACB1A4}" type="presOf" srcId="{85E54FE4-CB17-47B4-9E0E-57D4FA616802}" destId="{0C6CCFB7-0D0A-4431-867B-655A0BCE1CC8}" srcOrd="0" destOrd="0" presId="urn:microsoft.com/office/officeart/2008/layout/RadialCluster"/>
    <dgm:cxn modelId="{893B9679-6DF2-4038-98F0-721FD32B2388}" type="presOf" srcId="{77B5215F-7015-42A1-9B76-85ADE700BFB6}" destId="{4226AA59-5752-46FB-BE5E-A776E61DCC67}" srcOrd="0" destOrd="0" presId="urn:microsoft.com/office/officeart/2008/layout/RadialCluster"/>
    <dgm:cxn modelId="{C211E10D-8D1A-4991-86D5-EA6B6196F172}" srcId="{4FDC75A6-2585-4231-9D01-3394BA2AA328}" destId="{E62543CD-5703-4C78-8AFC-29F9B0008093}" srcOrd="5" destOrd="0" parTransId="{EFB3DDA5-FB64-4F2F-92C5-E56115EBBA8C}" sibTransId="{159EAA68-B2FC-47F9-AC43-D3C4423E6B2E}"/>
    <dgm:cxn modelId="{9C2FE68D-6CA6-4EDE-AF2A-197991AE31FC}" type="presOf" srcId="{F0353707-A9DE-4FA7-8739-81A23131946B}" destId="{316D434D-76B4-4579-8030-9274CE23F028}" srcOrd="0" destOrd="0" presId="urn:microsoft.com/office/officeart/2008/layout/RadialCluster"/>
    <dgm:cxn modelId="{E773191F-F86B-45F2-9D80-F86558DA37BA}" srcId="{4FDC75A6-2585-4231-9D01-3394BA2AA328}" destId="{C40BB936-3E8A-4282-9C1E-2FAC8F1ABE21}" srcOrd="7" destOrd="0" parTransId="{E8359A61-BF13-4585-9086-D549CDBFA894}" sibTransId="{8F823A28-8296-49BB-9C15-F6FB3F2E95B8}"/>
    <dgm:cxn modelId="{742EEFF3-4D2D-47AA-BA75-F688B738D634}" type="presOf" srcId="{A69000EF-76DC-4F3C-BF92-A49B8EC61A89}" destId="{E8D20C70-E66C-4C26-9B43-F00AC66D4C4F}" srcOrd="0" destOrd="0" presId="urn:microsoft.com/office/officeart/2008/layout/RadialCluster"/>
    <dgm:cxn modelId="{EB44C8A8-8F28-4B29-B46A-6010DB6691B3}" srcId="{4FDC75A6-2585-4231-9D01-3394BA2AA328}" destId="{F0353707-A9DE-4FA7-8739-81A23131946B}" srcOrd="2" destOrd="0" parTransId="{333E54C5-6E38-4602-AD8D-8A6E65118B57}" sibTransId="{1F662DCE-B575-4CFC-A5F6-EC1845257E80}"/>
    <dgm:cxn modelId="{373BC30C-1AC7-4444-AFFD-33F96F479D6F}" type="presOf" srcId="{4FDC75A6-2585-4231-9D01-3394BA2AA328}" destId="{4E17E876-D524-4E5E-A661-226E8D76E3BE}" srcOrd="0" destOrd="0" presId="urn:microsoft.com/office/officeart/2008/layout/RadialCluster"/>
    <dgm:cxn modelId="{68312A1E-EEF3-49CA-B567-F89C8C8EECC2}" srcId="{9DFEA30C-267D-4BBC-8BE8-002E68FCC701}" destId="{4FDC75A6-2585-4231-9D01-3394BA2AA328}" srcOrd="0" destOrd="0" parTransId="{0D668731-095D-4857-A5A4-660CDA72345B}" sibTransId="{8BB12478-FAF7-4958-9CE9-29F0534565AA}"/>
    <dgm:cxn modelId="{FD0C8537-2716-41E9-9D2B-F56C5FECB9A1}" type="presOf" srcId="{EFB3DDA5-FB64-4F2F-92C5-E56115EBBA8C}" destId="{08D7B29F-5B3B-4545-9E30-E7AD3B23D502}" srcOrd="0" destOrd="0" presId="urn:microsoft.com/office/officeart/2008/layout/RadialCluster"/>
    <dgm:cxn modelId="{AFEFBFD9-A899-4BC9-B940-07D7C2252F0B}" type="presOf" srcId="{333E54C5-6E38-4602-AD8D-8A6E65118B57}" destId="{10952489-A972-4118-BAF6-815CE9DA739E}" srcOrd="0" destOrd="0" presId="urn:microsoft.com/office/officeart/2008/layout/RadialCluster"/>
    <dgm:cxn modelId="{C2DC65AA-C1EA-4F08-A5F2-6456611ACC44}" type="presOf" srcId="{12E2A7E9-8CE4-4CBF-8C48-CBA3732E881B}" destId="{4D93790B-E61A-4B39-9533-0780CDD2E3FF}" srcOrd="0" destOrd="0" presId="urn:microsoft.com/office/officeart/2008/layout/RadialCluster"/>
    <dgm:cxn modelId="{A3AC65A8-5939-4467-AEB6-EDCD5DF29A8C}" type="presOf" srcId="{C13C6EFE-02DE-4CFE-B022-19C5CDF7C78C}" destId="{F2E0E24E-9618-402A-BB07-FE235DFC44BE}" srcOrd="0" destOrd="0" presId="urn:microsoft.com/office/officeart/2008/layout/RadialCluster"/>
    <dgm:cxn modelId="{C3B4BDD8-3BA5-437F-8974-7777C1BA208B}" srcId="{4FDC75A6-2585-4231-9D01-3394BA2AA328}" destId="{ABD0000E-9EE1-4C4B-A666-3271C1CFF209}" srcOrd="9" destOrd="0" parTransId="{DECBD679-4D24-427C-A5A3-99DC8DF71485}" sibTransId="{269EDBE3-00EB-419C-B8B0-2E94B6D25896}"/>
    <dgm:cxn modelId="{09A9F6C6-34BF-4E7F-9EC6-67F34932F651}" type="presParOf" srcId="{AA85DEDD-BAA4-4635-8AB4-B1184FC80CEB}" destId="{8FC5C41D-0BA7-4308-B28A-C610AC5F4E55}" srcOrd="0" destOrd="0" presId="urn:microsoft.com/office/officeart/2008/layout/RadialCluster"/>
    <dgm:cxn modelId="{DCB30EBB-3878-4188-B6D5-5FF6A4DF89B7}" type="presParOf" srcId="{8FC5C41D-0BA7-4308-B28A-C610AC5F4E55}" destId="{4E17E876-D524-4E5E-A661-226E8D76E3BE}" srcOrd="0" destOrd="0" presId="urn:microsoft.com/office/officeart/2008/layout/RadialCluster"/>
    <dgm:cxn modelId="{A417505D-09DD-4789-B82B-DED4CF70CEC4}" type="presParOf" srcId="{8FC5C41D-0BA7-4308-B28A-C610AC5F4E55}" destId="{B141E756-F45D-463E-A794-86D5B8C0DAC8}" srcOrd="1" destOrd="0" presId="urn:microsoft.com/office/officeart/2008/layout/RadialCluster"/>
    <dgm:cxn modelId="{038F32E9-74B7-4DDC-A767-BC086D12C29B}" type="presParOf" srcId="{8FC5C41D-0BA7-4308-B28A-C610AC5F4E55}" destId="{75B493F1-965A-4317-B2C3-C9283B093576}" srcOrd="2" destOrd="0" presId="urn:microsoft.com/office/officeart/2008/layout/RadialCluster"/>
    <dgm:cxn modelId="{DA2607E7-F3E4-4FF6-A333-A854B12670FD}" type="presParOf" srcId="{8FC5C41D-0BA7-4308-B28A-C610AC5F4E55}" destId="{48CE4B3D-CD3D-489D-A643-02E63D72A36F}" srcOrd="3" destOrd="0" presId="urn:microsoft.com/office/officeart/2008/layout/RadialCluster"/>
    <dgm:cxn modelId="{6010B839-6587-406A-BA82-5C7A5305F5CB}" type="presParOf" srcId="{8FC5C41D-0BA7-4308-B28A-C610AC5F4E55}" destId="{F2E0E24E-9618-402A-BB07-FE235DFC44BE}" srcOrd="4" destOrd="0" presId="urn:microsoft.com/office/officeart/2008/layout/RadialCluster"/>
    <dgm:cxn modelId="{7556D7FA-B6E0-4210-AD5F-AC51CA940EAC}" type="presParOf" srcId="{8FC5C41D-0BA7-4308-B28A-C610AC5F4E55}" destId="{10952489-A972-4118-BAF6-815CE9DA739E}" srcOrd="5" destOrd="0" presId="urn:microsoft.com/office/officeart/2008/layout/RadialCluster"/>
    <dgm:cxn modelId="{4E676D68-9635-4506-B78A-A531F85B33F2}" type="presParOf" srcId="{8FC5C41D-0BA7-4308-B28A-C610AC5F4E55}" destId="{316D434D-76B4-4579-8030-9274CE23F028}" srcOrd="6" destOrd="0" presId="urn:microsoft.com/office/officeart/2008/layout/RadialCluster"/>
    <dgm:cxn modelId="{038BFBD2-8B24-4A47-B01B-2BA17AC40526}" type="presParOf" srcId="{8FC5C41D-0BA7-4308-B28A-C610AC5F4E55}" destId="{A4AE1833-843F-429D-AC2C-6D47CBBD2FE7}" srcOrd="7" destOrd="0" presId="urn:microsoft.com/office/officeart/2008/layout/RadialCluster"/>
    <dgm:cxn modelId="{27146D3E-B5F6-4342-AEEC-EF9FE0490433}" type="presParOf" srcId="{8FC5C41D-0BA7-4308-B28A-C610AC5F4E55}" destId="{4226AA59-5752-46FB-BE5E-A776E61DCC67}" srcOrd="8" destOrd="0" presId="urn:microsoft.com/office/officeart/2008/layout/RadialCluster"/>
    <dgm:cxn modelId="{0662D28D-EA80-4D8A-BF8E-CDDA25165207}" type="presParOf" srcId="{8FC5C41D-0BA7-4308-B28A-C610AC5F4E55}" destId="{0C6CCFB7-0D0A-4431-867B-655A0BCE1CC8}" srcOrd="9" destOrd="0" presId="urn:microsoft.com/office/officeart/2008/layout/RadialCluster"/>
    <dgm:cxn modelId="{94C11273-17A3-4FB4-9F69-3728A451296D}" type="presParOf" srcId="{8FC5C41D-0BA7-4308-B28A-C610AC5F4E55}" destId="{513A3ABE-06FD-4E25-AC19-BBC959BB5365}" srcOrd="10" destOrd="0" presId="urn:microsoft.com/office/officeart/2008/layout/RadialCluster"/>
    <dgm:cxn modelId="{7DDCA400-2349-4D6B-9506-68D2D6340637}" type="presParOf" srcId="{8FC5C41D-0BA7-4308-B28A-C610AC5F4E55}" destId="{08D7B29F-5B3B-4545-9E30-E7AD3B23D502}" srcOrd="11" destOrd="0" presId="urn:microsoft.com/office/officeart/2008/layout/RadialCluster"/>
    <dgm:cxn modelId="{3B25E40D-D10A-4445-8728-7E4E6A176814}" type="presParOf" srcId="{8FC5C41D-0BA7-4308-B28A-C610AC5F4E55}" destId="{B88107F9-11BB-4EA5-86EC-5C30A2D7BB2A}" srcOrd="12" destOrd="0" presId="urn:microsoft.com/office/officeart/2008/layout/RadialCluster"/>
    <dgm:cxn modelId="{88BB0AA9-6EFC-4B8F-B2FC-073F84B4A00D}" type="presParOf" srcId="{8FC5C41D-0BA7-4308-B28A-C610AC5F4E55}" destId="{4D93790B-E61A-4B39-9533-0780CDD2E3FF}" srcOrd="13" destOrd="0" presId="urn:microsoft.com/office/officeart/2008/layout/RadialCluster"/>
    <dgm:cxn modelId="{46667D53-BCCF-44D3-8D04-687B13D24046}" type="presParOf" srcId="{8FC5C41D-0BA7-4308-B28A-C610AC5F4E55}" destId="{E8D20C70-E66C-4C26-9B43-F00AC66D4C4F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A1D5D3-F7C3-482E-9BC5-C6DD6DC3FA84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447C1C8-B834-405A-AD23-B069196A719E}">
      <dgm:prSet phldrT="[Текст]" custT="1"/>
      <dgm:spPr/>
      <dgm:t>
        <a:bodyPr/>
        <a:lstStyle/>
        <a:p>
          <a:r>
            <a:rPr lang="ru-RU" sz="1200" dirty="0"/>
            <a:t>20 лидеров </a:t>
          </a:r>
        </a:p>
        <a:p>
          <a:r>
            <a:rPr lang="ru-RU" sz="1200" dirty="0"/>
            <a:t>в 12 номинациях </a:t>
          </a:r>
        </a:p>
      </dgm:t>
    </dgm:pt>
    <dgm:pt modelId="{DD6B6C7A-D80C-461E-86A3-26CD9D35080E}" type="parTrans" cxnId="{916988EB-E075-469A-9404-BF79E95BEE11}">
      <dgm:prSet/>
      <dgm:spPr/>
      <dgm:t>
        <a:bodyPr/>
        <a:lstStyle/>
        <a:p>
          <a:endParaRPr lang="ru-RU"/>
        </a:p>
      </dgm:t>
    </dgm:pt>
    <dgm:pt modelId="{7EF57436-5E41-4317-A9E6-5651B7AEB585}" type="sibTrans" cxnId="{916988EB-E075-469A-9404-BF79E95BEE11}">
      <dgm:prSet/>
      <dgm:spPr/>
      <dgm:t>
        <a:bodyPr/>
        <a:lstStyle/>
        <a:p>
          <a:endParaRPr lang="ru-RU"/>
        </a:p>
      </dgm:t>
    </dgm:pt>
    <dgm:pt modelId="{FF1DE6C9-AC90-4D4F-AC95-F738E3F67ECD}">
      <dgm:prSet phldrT="[Текст]" custT="1"/>
      <dgm:spPr/>
      <dgm:t>
        <a:bodyPr/>
        <a:lstStyle/>
        <a:p>
          <a:r>
            <a:rPr lang="ru-RU" sz="1200" dirty="0"/>
            <a:t>49 лидеров </a:t>
          </a:r>
        </a:p>
        <a:p>
          <a:r>
            <a:rPr lang="ru-RU" sz="1200" dirty="0"/>
            <a:t>в 25 номинациях </a:t>
          </a:r>
        </a:p>
      </dgm:t>
    </dgm:pt>
    <dgm:pt modelId="{9334F79C-B756-467B-A694-59DA7AF4197F}" type="parTrans" cxnId="{85CF8E63-14D4-4C5C-885A-21E0AE6477B3}">
      <dgm:prSet/>
      <dgm:spPr/>
      <dgm:t>
        <a:bodyPr/>
        <a:lstStyle/>
        <a:p>
          <a:endParaRPr lang="ru-RU"/>
        </a:p>
      </dgm:t>
    </dgm:pt>
    <dgm:pt modelId="{F04724F7-DAEB-4981-AF4C-8E9270B60277}" type="sibTrans" cxnId="{85CF8E63-14D4-4C5C-885A-21E0AE6477B3}">
      <dgm:prSet/>
      <dgm:spPr/>
      <dgm:t>
        <a:bodyPr/>
        <a:lstStyle/>
        <a:p>
          <a:endParaRPr lang="ru-RU"/>
        </a:p>
      </dgm:t>
    </dgm:pt>
    <dgm:pt modelId="{4A3E35FA-4A5C-49BF-9761-4BA26293EB60}">
      <dgm:prSet phldrT="[Текст]" custT="1"/>
      <dgm:spPr/>
      <dgm:t>
        <a:bodyPr/>
        <a:lstStyle/>
        <a:p>
          <a:r>
            <a:rPr lang="ru-RU" sz="1200" dirty="0"/>
            <a:t>61 лидер </a:t>
          </a:r>
        </a:p>
        <a:p>
          <a:r>
            <a:rPr lang="ru-RU" sz="1200" dirty="0"/>
            <a:t>в 28 номинациях </a:t>
          </a:r>
        </a:p>
      </dgm:t>
    </dgm:pt>
    <dgm:pt modelId="{F83B96C8-2FB7-42D2-8F33-49FB173D91BC}" type="parTrans" cxnId="{77488FA5-9D2B-4675-8E02-42011D968616}">
      <dgm:prSet/>
      <dgm:spPr/>
      <dgm:t>
        <a:bodyPr/>
        <a:lstStyle/>
        <a:p>
          <a:endParaRPr lang="ru-RU"/>
        </a:p>
      </dgm:t>
    </dgm:pt>
    <dgm:pt modelId="{8DCA508B-AC65-4D20-8292-3BC67F619F16}" type="sibTrans" cxnId="{77488FA5-9D2B-4675-8E02-42011D968616}">
      <dgm:prSet/>
      <dgm:spPr/>
      <dgm:t>
        <a:bodyPr/>
        <a:lstStyle/>
        <a:p>
          <a:endParaRPr lang="ru-RU"/>
        </a:p>
      </dgm:t>
    </dgm:pt>
    <dgm:pt modelId="{921C98A1-F233-43AE-8B8E-5E13C946611E}">
      <dgm:prSet phldrT="[Текст]" custT="1"/>
      <dgm:spPr/>
      <dgm:t>
        <a:bodyPr/>
        <a:lstStyle/>
        <a:p>
          <a:r>
            <a:rPr lang="ru-RU" sz="1200" dirty="0"/>
            <a:t>29 лидеров</a:t>
          </a:r>
        </a:p>
        <a:p>
          <a:r>
            <a:rPr lang="ru-RU" sz="1200" dirty="0"/>
            <a:t>в 22 номинациях </a:t>
          </a:r>
        </a:p>
      </dgm:t>
    </dgm:pt>
    <dgm:pt modelId="{44889AF1-8C78-4F26-845B-266236F118C9}" type="parTrans" cxnId="{7256D9D5-17A6-4AA8-9C5B-A000C8C153A2}">
      <dgm:prSet/>
      <dgm:spPr/>
      <dgm:t>
        <a:bodyPr/>
        <a:lstStyle/>
        <a:p>
          <a:endParaRPr lang="ru-RU"/>
        </a:p>
      </dgm:t>
    </dgm:pt>
    <dgm:pt modelId="{CA2338F4-B33D-4165-9E37-65B3F59A3224}" type="sibTrans" cxnId="{7256D9D5-17A6-4AA8-9C5B-A000C8C153A2}">
      <dgm:prSet/>
      <dgm:spPr/>
      <dgm:t>
        <a:bodyPr/>
        <a:lstStyle/>
        <a:p>
          <a:endParaRPr lang="ru-RU"/>
        </a:p>
      </dgm:t>
    </dgm:pt>
    <dgm:pt modelId="{64F410ED-903B-4DC4-88EA-6EB3CA4A305E}">
      <dgm:prSet phldrT="[Текст]" custT="1"/>
      <dgm:spPr/>
      <dgm:t>
        <a:bodyPr/>
        <a:lstStyle/>
        <a:p>
          <a:r>
            <a:rPr lang="ru-RU" sz="1200" dirty="0"/>
            <a:t>34 лидера          </a:t>
          </a:r>
        </a:p>
        <a:p>
          <a:r>
            <a:rPr lang="ru-RU" sz="1200" dirty="0"/>
            <a:t> в 24 номинациях</a:t>
          </a:r>
        </a:p>
      </dgm:t>
    </dgm:pt>
    <dgm:pt modelId="{0D0E75FB-2E1E-4B3B-B425-111A186C793C}" type="parTrans" cxnId="{92D7AD10-42CE-4C7C-89FA-0B354F4B05C4}">
      <dgm:prSet/>
      <dgm:spPr/>
      <dgm:t>
        <a:bodyPr/>
        <a:lstStyle/>
        <a:p>
          <a:endParaRPr lang="ru-RU"/>
        </a:p>
      </dgm:t>
    </dgm:pt>
    <dgm:pt modelId="{8D588FCA-5070-42F7-920E-73C590CEB997}" type="sibTrans" cxnId="{92D7AD10-42CE-4C7C-89FA-0B354F4B05C4}">
      <dgm:prSet/>
      <dgm:spPr/>
      <dgm:t>
        <a:bodyPr/>
        <a:lstStyle/>
        <a:p>
          <a:endParaRPr lang="ru-RU"/>
        </a:p>
      </dgm:t>
    </dgm:pt>
    <dgm:pt modelId="{52CC43B3-B60E-476D-81E1-445021E0E71F}" type="pres">
      <dgm:prSet presAssocID="{26A1D5D3-F7C3-482E-9BC5-C6DD6DC3FA84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E322D8-B3F3-478E-A3F1-FE54D2AF7AB3}" type="pres">
      <dgm:prSet presAssocID="{26A1D5D3-F7C3-482E-9BC5-C6DD6DC3FA84}" presName="arrow" presStyleLbl="bgShp" presStyleIdx="0" presStyleCnt="1" custScaleX="106453" custLinFactNeighborX="-2326" custLinFactNeighborY="4963"/>
      <dgm:spPr/>
    </dgm:pt>
    <dgm:pt modelId="{C4D87946-2E6C-4554-9395-037384E5E6B8}" type="pres">
      <dgm:prSet presAssocID="{26A1D5D3-F7C3-482E-9BC5-C6DD6DC3FA84}" presName="arrowDiagram5" presStyleCnt="0"/>
      <dgm:spPr/>
    </dgm:pt>
    <dgm:pt modelId="{C0C00894-421C-44A6-BE83-97B72A0AB2F1}" type="pres">
      <dgm:prSet presAssocID="{3447C1C8-B834-405A-AD23-B069196A719E}" presName="bullet5a" presStyleLbl="node1" presStyleIdx="0" presStyleCnt="5" custLinFactX="-76865" custLinFactNeighborX="-100000" custLinFactNeighborY="-32759"/>
      <dgm:spPr/>
    </dgm:pt>
    <dgm:pt modelId="{D00911B1-57F6-49B6-BD39-778165AD3B52}" type="pres">
      <dgm:prSet presAssocID="{3447C1C8-B834-405A-AD23-B069196A719E}" presName="textBox5a" presStyleLbl="revTx" presStyleIdx="0" presStyleCnt="5" custScaleX="276585" custScaleY="52041" custLinFactNeighborX="57652" custLinFactNeighborY="-24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ED6D70-0FB3-4DD4-8E39-1066EE12D9D9}" type="pres">
      <dgm:prSet presAssocID="{FF1DE6C9-AC90-4D4F-AC95-F738E3F67ECD}" presName="bullet5b" presStyleLbl="node1" presStyleIdx="1" presStyleCnt="5" custLinFactNeighborX="-4467" custLinFactNeighborY="-17297"/>
      <dgm:spPr/>
    </dgm:pt>
    <dgm:pt modelId="{7C5DBDBF-D038-4249-8C2E-0D6A2DFA6071}" type="pres">
      <dgm:prSet presAssocID="{FF1DE6C9-AC90-4D4F-AC95-F738E3F67ECD}" presName="textBox5b" presStyleLbl="revTx" presStyleIdx="1" presStyleCnt="5" custScaleX="245676" custScaleY="33672" custLinFactNeighborX="18868" custLinFactNeighborY="-27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753C10-548D-4654-95E6-C84C5570A953}" type="pres">
      <dgm:prSet presAssocID="{4A3E35FA-4A5C-49BF-9761-4BA26293EB60}" presName="bullet5c" presStyleLbl="node1" presStyleIdx="2" presStyleCnt="5" custLinFactX="-7666" custLinFactNeighborX="-100000" custLinFactNeighborY="46847"/>
      <dgm:spPr/>
    </dgm:pt>
    <dgm:pt modelId="{1A4EDDB2-FE5E-45CD-A7C6-25E39117D337}" type="pres">
      <dgm:prSet presAssocID="{4A3E35FA-4A5C-49BF-9761-4BA26293EB60}" presName="textBox5c" presStyleLbl="revTx" presStyleIdx="2" presStyleCnt="5" custScaleX="124710" custScaleY="37303" custLinFactNeighborX="-15509" custLinFactNeighborY="-18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CED52E-4B2B-4F9E-9732-A930967EF6D2}" type="pres">
      <dgm:prSet presAssocID="{921C98A1-F233-43AE-8B8E-5E13C946611E}" presName="bullet5d" presStyleLbl="node1" presStyleIdx="3" presStyleCnt="5" custLinFactX="-65092" custLinFactNeighborX="-100000" custLinFactNeighborY="45025"/>
      <dgm:spPr/>
    </dgm:pt>
    <dgm:pt modelId="{41341187-607B-46D2-9838-FDCE1CEA5524}" type="pres">
      <dgm:prSet presAssocID="{921C98A1-F233-43AE-8B8E-5E13C946611E}" presName="textBox5d" presStyleLbl="revTx" presStyleIdx="3" presStyleCnt="5" custScaleX="141589" custScaleY="40002" custLinFactNeighborX="-29322" custLinFactNeighborY="-14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0A883-9B08-425E-9DE1-D6A0AE35DECF}" type="pres">
      <dgm:prSet presAssocID="{64F410ED-903B-4DC4-88EA-6EB3CA4A305E}" presName="bullet5e" presStyleLbl="node1" presStyleIdx="4" presStyleCnt="5" custLinFactX="-79852" custLinFactNeighborX="-100000" custLinFactNeighborY="20892"/>
      <dgm:spPr/>
      <dgm:t>
        <a:bodyPr/>
        <a:lstStyle/>
        <a:p>
          <a:endParaRPr lang="ru-RU"/>
        </a:p>
      </dgm:t>
    </dgm:pt>
    <dgm:pt modelId="{FE6C66B3-A265-4399-9477-446285045C07}" type="pres">
      <dgm:prSet presAssocID="{64F410ED-903B-4DC4-88EA-6EB3CA4A305E}" presName="textBox5e" presStyleLbl="revTx" presStyleIdx="4" presStyleCnt="5" custScaleX="167662" custScaleY="43360" custLinFactNeighborX="-18046" custLinFactNeighborY="-13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D7AD10-42CE-4C7C-89FA-0B354F4B05C4}" srcId="{26A1D5D3-F7C3-482E-9BC5-C6DD6DC3FA84}" destId="{64F410ED-903B-4DC4-88EA-6EB3CA4A305E}" srcOrd="4" destOrd="0" parTransId="{0D0E75FB-2E1E-4B3B-B425-111A186C793C}" sibTransId="{8D588FCA-5070-42F7-920E-73C590CEB997}"/>
    <dgm:cxn modelId="{85CF8E63-14D4-4C5C-885A-21E0AE6477B3}" srcId="{26A1D5D3-F7C3-482E-9BC5-C6DD6DC3FA84}" destId="{FF1DE6C9-AC90-4D4F-AC95-F738E3F67ECD}" srcOrd="1" destOrd="0" parTransId="{9334F79C-B756-467B-A694-59DA7AF4197F}" sibTransId="{F04724F7-DAEB-4981-AF4C-8E9270B60277}"/>
    <dgm:cxn modelId="{74E33CCB-CC57-44DE-AC62-32BE2A46AF78}" type="presOf" srcId="{3447C1C8-B834-405A-AD23-B069196A719E}" destId="{D00911B1-57F6-49B6-BD39-778165AD3B52}" srcOrd="0" destOrd="0" presId="urn:microsoft.com/office/officeart/2005/8/layout/arrow2"/>
    <dgm:cxn modelId="{6337B2DD-F823-40C7-BCFE-C6C5894DAE86}" type="presOf" srcId="{FF1DE6C9-AC90-4D4F-AC95-F738E3F67ECD}" destId="{7C5DBDBF-D038-4249-8C2E-0D6A2DFA6071}" srcOrd="0" destOrd="0" presId="urn:microsoft.com/office/officeart/2005/8/layout/arrow2"/>
    <dgm:cxn modelId="{F18714CF-34A9-4B0A-84B9-76D1EA8683DD}" type="presOf" srcId="{921C98A1-F233-43AE-8B8E-5E13C946611E}" destId="{41341187-607B-46D2-9838-FDCE1CEA5524}" srcOrd="0" destOrd="0" presId="urn:microsoft.com/office/officeart/2005/8/layout/arrow2"/>
    <dgm:cxn modelId="{0CFACE5D-4AA4-4564-A5EE-455FE2285CC0}" type="presOf" srcId="{4A3E35FA-4A5C-49BF-9761-4BA26293EB60}" destId="{1A4EDDB2-FE5E-45CD-A7C6-25E39117D337}" srcOrd="0" destOrd="0" presId="urn:microsoft.com/office/officeart/2005/8/layout/arrow2"/>
    <dgm:cxn modelId="{7256D9D5-17A6-4AA8-9C5B-A000C8C153A2}" srcId="{26A1D5D3-F7C3-482E-9BC5-C6DD6DC3FA84}" destId="{921C98A1-F233-43AE-8B8E-5E13C946611E}" srcOrd="3" destOrd="0" parTransId="{44889AF1-8C78-4F26-845B-266236F118C9}" sibTransId="{CA2338F4-B33D-4165-9E37-65B3F59A3224}"/>
    <dgm:cxn modelId="{77488FA5-9D2B-4675-8E02-42011D968616}" srcId="{26A1D5D3-F7C3-482E-9BC5-C6DD6DC3FA84}" destId="{4A3E35FA-4A5C-49BF-9761-4BA26293EB60}" srcOrd="2" destOrd="0" parTransId="{F83B96C8-2FB7-42D2-8F33-49FB173D91BC}" sibTransId="{8DCA508B-AC65-4D20-8292-3BC67F619F16}"/>
    <dgm:cxn modelId="{24AA1194-3EF3-4A4F-8871-A2D9ABB8075C}" type="presOf" srcId="{64F410ED-903B-4DC4-88EA-6EB3CA4A305E}" destId="{FE6C66B3-A265-4399-9477-446285045C07}" srcOrd="0" destOrd="0" presId="urn:microsoft.com/office/officeart/2005/8/layout/arrow2"/>
    <dgm:cxn modelId="{AE205E18-BE5E-4371-A7E5-966222BC5B58}" type="presOf" srcId="{26A1D5D3-F7C3-482E-9BC5-C6DD6DC3FA84}" destId="{52CC43B3-B60E-476D-81E1-445021E0E71F}" srcOrd="0" destOrd="0" presId="urn:microsoft.com/office/officeart/2005/8/layout/arrow2"/>
    <dgm:cxn modelId="{916988EB-E075-469A-9404-BF79E95BEE11}" srcId="{26A1D5D3-F7C3-482E-9BC5-C6DD6DC3FA84}" destId="{3447C1C8-B834-405A-AD23-B069196A719E}" srcOrd="0" destOrd="0" parTransId="{DD6B6C7A-D80C-461E-86A3-26CD9D35080E}" sibTransId="{7EF57436-5E41-4317-A9E6-5651B7AEB585}"/>
    <dgm:cxn modelId="{4222AEB3-B42D-40E5-A44A-6DBA7564110D}" type="presParOf" srcId="{52CC43B3-B60E-476D-81E1-445021E0E71F}" destId="{48E322D8-B3F3-478E-A3F1-FE54D2AF7AB3}" srcOrd="0" destOrd="0" presId="urn:microsoft.com/office/officeart/2005/8/layout/arrow2"/>
    <dgm:cxn modelId="{9BC9F0E2-3A9D-4F8C-8DF1-BD0D61145989}" type="presParOf" srcId="{52CC43B3-B60E-476D-81E1-445021E0E71F}" destId="{C4D87946-2E6C-4554-9395-037384E5E6B8}" srcOrd="1" destOrd="0" presId="urn:microsoft.com/office/officeart/2005/8/layout/arrow2"/>
    <dgm:cxn modelId="{6E09B5A8-5ED6-43C7-AB44-EC3DF7B8360D}" type="presParOf" srcId="{C4D87946-2E6C-4554-9395-037384E5E6B8}" destId="{C0C00894-421C-44A6-BE83-97B72A0AB2F1}" srcOrd="0" destOrd="0" presId="urn:microsoft.com/office/officeart/2005/8/layout/arrow2"/>
    <dgm:cxn modelId="{10257D30-8091-4835-969E-04DB599482DC}" type="presParOf" srcId="{C4D87946-2E6C-4554-9395-037384E5E6B8}" destId="{D00911B1-57F6-49B6-BD39-778165AD3B52}" srcOrd="1" destOrd="0" presId="urn:microsoft.com/office/officeart/2005/8/layout/arrow2"/>
    <dgm:cxn modelId="{53E2F4CC-0758-4A12-95E7-146C3F3DD419}" type="presParOf" srcId="{C4D87946-2E6C-4554-9395-037384E5E6B8}" destId="{8AED6D70-0FB3-4DD4-8E39-1066EE12D9D9}" srcOrd="2" destOrd="0" presId="urn:microsoft.com/office/officeart/2005/8/layout/arrow2"/>
    <dgm:cxn modelId="{A9C8E3E6-366B-438C-BE88-37E2F3D2AC38}" type="presParOf" srcId="{C4D87946-2E6C-4554-9395-037384E5E6B8}" destId="{7C5DBDBF-D038-4249-8C2E-0D6A2DFA6071}" srcOrd="3" destOrd="0" presId="urn:microsoft.com/office/officeart/2005/8/layout/arrow2"/>
    <dgm:cxn modelId="{72BDCD18-B4E1-485D-828E-3EB213B75D99}" type="presParOf" srcId="{C4D87946-2E6C-4554-9395-037384E5E6B8}" destId="{1E753C10-548D-4654-95E6-C84C5570A953}" srcOrd="4" destOrd="0" presId="urn:microsoft.com/office/officeart/2005/8/layout/arrow2"/>
    <dgm:cxn modelId="{AE7B245D-4EA9-457C-B467-F6169083394D}" type="presParOf" srcId="{C4D87946-2E6C-4554-9395-037384E5E6B8}" destId="{1A4EDDB2-FE5E-45CD-A7C6-25E39117D337}" srcOrd="5" destOrd="0" presId="urn:microsoft.com/office/officeart/2005/8/layout/arrow2"/>
    <dgm:cxn modelId="{82B70324-42A2-4FE7-B074-DBC07CE4FCA7}" type="presParOf" srcId="{C4D87946-2E6C-4554-9395-037384E5E6B8}" destId="{15CED52E-4B2B-4F9E-9732-A930967EF6D2}" srcOrd="6" destOrd="0" presId="urn:microsoft.com/office/officeart/2005/8/layout/arrow2"/>
    <dgm:cxn modelId="{74989428-7CA1-42F1-A2FB-F2F2AB95B3C7}" type="presParOf" srcId="{C4D87946-2E6C-4554-9395-037384E5E6B8}" destId="{41341187-607B-46D2-9838-FDCE1CEA5524}" srcOrd="7" destOrd="0" presId="urn:microsoft.com/office/officeart/2005/8/layout/arrow2"/>
    <dgm:cxn modelId="{7C394D1C-B42F-4A5E-8F5C-0A5BB09F2E74}" type="presParOf" srcId="{C4D87946-2E6C-4554-9395-037384E5E6B8}" destId="{3E50A883-9B08-425E-9DE1-D6A0AE35DECF}" srcOrd="8" destOrd="0" presId="urn:microsoft.com/office/officeart/2005/8/layout/arrow2"/>
    <dgm:cxn modelId="{2E3B7F5E-685B-437F-A484-AAAAE78A9412}" type="presParOf" srcId="{C4D87946-2E6C-4554-9395-037384E5E6B8}" destId="{FE6C66B3-A265-4399-9477-446285045C07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11FE92-0A3A-4A80-96FB-5D477DC75DA3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FEFF893-523B-4AFF-A0D6-F24078AC60F0}">
      <dgm:prSet phldrT="[Текст]" custT="1"/>
      <dgm:spPr>
        <a:ln>
          <a:solidFill>
            <a:srgbClr val="69A12B"/>
          </a:solidFill>
        </a:ln>
      </dgm:spPr>
      <dgm:t>
        <a:bodyPr/>
        <a:lstStyle/>
        <a:p>
          <a:pPr algn="l"/>
          <a:r>
            <a:rPr lang="ru-RU" altLang="ru-RU" sz="1200" b="1" dirty="0" smtClean="0">
              <a:solidFill>
                <a:prstClr val="black"/>
              </a:solidFill>
              <a:ea typeface="Calibri" pitchFamily="34" charset="0"/>
              <a:cs typeface="Calibri" pitchFamily="34" charset="0"/>
            </a:rPr>
            <a:t>Федеральные  и региональные СМИ:</a:t>
          </a:r>
        </a:p>
        <a:p>
          <a:pPr algn="l"/>
          <a:endParaRPr lang="ru-RU" sz="800" b="1" dirty="0" smtClean="0">
            <a:solidFill>
              <a:prstClr val="black"/>
            </a:solidFill>
          </a:endParaRPr>
        </a:p>
        <a:p>
          <a:pPr algn="l"/>
          <a:r>
            <a:rPr lang="ru-RU" sz="1200" b="0" dirty="0" smtClean="0"/>
            <a:t>МИА «Россия сегодня» </a:t>
          </a:r>
          <a:r>
            <a:rPr lang="en-US" sz="1200" b="1" dirty="0" smtClean="0">
              <a:hlinkClick xmlns:r="http://schemas.openxmlformats.org/officeDocument/2006/relationships" r:id="rId1"/>
            </a:rPr>
            <a:t>http://</a:t>
          </a:r>
          <a:r>
            <a:rPr lang="ru-RU" sz="1200" b="1" dirty="0" err="1" smtClean="0">
              <a:hlinkClick xmlns:r="http://schemas.openxmlformats.org/officeDocument/2006/relationships" r:id="rId1"/>
            </a:rPr>
            <a:t>россиясегодня.рф</a:t>
          </a:r>
          <a:r>
            <a:rPr lang="ru-RU" sz="1200" b="1" dirty="0" smtClean="0"/>
            <a:t>  </a:t>
          </a:r>
          <a:endParaRPr lang="ru-RU" sz="1200" b="0" dirty="0">
            <a:latin typeface="+mn-lt"/>
            <a:cs typeface="Times New Roman" panose="02020603050405020304" pitchFamily="18" charset="0"/>
          </a:endParaRPr>
        </a:p>
      </dgm:t>
    </dgm:pt>
    <dgm:pt modelId="{078AF4D6-F13E-443F-A82B-9F0B98544786}" type="parTrans" cxnId="{E934C409-C6B3-441C-ADB8-66A67B70BBE5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6ACAEA2B-56C4-4337-A283-394A8DD7662B}" type="sibTrans" cxnId="{E934C409-C6B3-441C-ADB8-66A67B70BBE5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6B823B61-238B-40E2-BF07-C78781D7AE84}">
      <dgm:prSet phldrT="[Текст]" custT="1"/>
      <dgm:spPr>
        <a:ln>
          <a:solidFill>
            <a:srgbClr val="69A12B"/>
          </a:solidFill>
        </a:ln>
      </dgm:spPr>
      <dgm:t>
        <a:bodyPr/>
        <a:lstStyle/>
        <a:p>
          <a:pPr marL="93663" indent="0" algn="l">
            <a:spcBef>
              <a:spcPct val="0"/>
            </a:spcBef>
            <a:spcAft>
              <a:spcPct val="35000"/>
            </a:spcAft>
          </a:pPr>
          <a:r>
            <a:rPr lang="ru-RU" altLang="ru-RU" sz="1200" dirty="0" smtClean="0">
              <a:solidFill>
                <a:prstClr val="black"/>
              </a:solidFill>
              <a:ea typeface="Calibri" pitchFamily="34" charset="0"/>
              <a:cs typeface="Calibri" pitchFamily="34" charset="0"/>
            </a:rPr>
            <a:t>сайт Фонда поддержки детей</a:t>
          </a:r>
        </a:p>
        <a:p>
          <a:pPr marL="93663" indent="0" algn="l">
            <a:spcBef>
              <a:spcPct val="0"/>
            </a:spcBef>
            <a:spcAft>
              <a:spcPct val="35000"/>
            </a:spcAft>
          </a:pPr>
          <a:r>
            <a:rPr lang="ru-RU" altLang="ru-RU" sz="1200" dirty="0" smtClean="0">
              <a:solidFill>
                <a:prstClr val="black"/>
              </a:solidFill>
              <a:ea typeface="Calibri" pitchFamily="34" charset="0"/>
              <a:cs typeface="Calibri" pitchFamily="34" charset="0"/>
            </a:rPr>
            <a:t> </a:t>
          </a:r>
          <a:r>
            <a:rPr lang="en-US" altLang="ru-RU" sz="1200" b="1" u="sng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2"/>
            </a:rPr>
            <a:t>www</a:t>
          </a:r>
          <a:r>
            <a:rPr lang="ru-RU" altLang="ru-RU" sz="1200" b="1" u="sng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2"/>
            </a:rPr>
            <a:t>.</a:t>
          </a:r>
          <a:r>
            <a:rPr lang="en-US" altLang="ru-RU" sz="1200" b="1" u="sng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2"/>
            </a:rPr>
            <a:t>fond</a:t>
          </a:r>
          <a:r>
            <a:rPr lang="ru-RU" altLang="ru-RU" sz="1200" b="1" u="sng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2"/>
            </a:rPr>
            <a:t>-</a:t>
          </a:r>
          <a:r>
            <a:rPr lang="en-US" altLang="ru-RU" sz="1200" b="1" u="sng" dirty="0" err="1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2"/>
            </a:rPr>
            <a:t>detyam</a:t>
          </a:r>
          <a:r>
            <a:rPr lang="ru-RU" altLang="ru-RU" sz="1200" b="1" u="sng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2"/>
            </a:rPr>
            <a:t>.</a:t>
          </a:r>
          <a:r>
            <a:rPr lang="en-US" altLang="ru-RU" sz="1200" b="1" u="sng" dirty="0" err="1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2"/>
            </a:rPr>
            <a:t>ru</a:t>
          </a:r>
          <a:endParaRPr lang="ru-RU" altLang="ru-RU" sz="1200" b="1" dirty="0" smtClean="0">
            <a:solidFill>
              <a:prstClr val="black"/>
            </a:solidFill>
            <a:ea typeface="Calibri" pitchFamily="34" charset="0"/>
            <a:cs typeface="Calibri" pitchFamily="34" charset="0"/>
          </a:endParaRPr>
        </a:p>
      </dgm:t>
    </dgm:pt>
    <dgm:pt modelId="{06CD0ACD-CDA9-416C-B954-A4D1709ED51F}" type="parTrans" cxnId="{170B0713-1919-4552-8627-12457AF90C5B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07367402-6C3A-4153-B241-C04C4F4515C2}" type="sibTrans" cxnId="{170B0713-1919-4552-8627-12457AF90C5B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C43D7AA4-09C2-409E-B99E-FBF0B8A046F3}">
      <dgm:prSet phldrT="[Текст]" custT="1"/>
      <dgm:spPr>
        <a:ln>
          <a:solidFill>
            <a:srgbClr val="69A12B"/>
          </a:solidFill>
        </a:ln>
      </dgm:spPr>
      <dgm:t>
        <a:bodyPr/>
        <a:lstStyle/>
        <a:p>
          <a:pPr algn="l"/>
          <a:r>
            <a:rPr lang="ru-RU" altLang="ru-RU" sz="1200" b="1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   Детский пресс-центр</a:t>
          </a:r>
        </a:p>
      </dgm:t>
    </dgm:pt>
    <dgm:pt modelId="{C3399BB9-D62B-4E46-A563-E2C4CD008301}" type="parTrans" cxnId="{B8ECFBF0-29A2-41AB-AFDD-004E85E88BE2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3C1C25A8-F26F-4296-823F-D16B8247A35B}" type="sibTrans" cxnId="{B8ECFBF0-29A2-41AB-AFDD-004E85E88BE2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D2DFCEE0-3D66-418B-851C-F54BC4E5B088}">
      <dgm:prSet phldrT="[Текст]" custT="1"/>
      <dgm:spPr>
        <a:ln>
          <a:solidFill>
            <a:srgbClr val="69A12B"/>
          </a:solidFill>
        </a:ln>
      </dgm:spPr>
      <dgm:t>
        <a:bodyPr/>
        <a:lstStyle/>
        <a:p>
          <a:pPr marL="180975" indent="0" algn="l"/>
          <a:r>
            <a:rPr lang="ru-RU" altLang="ru-RU" sz="1200" b="1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Официальные издания </a:t>
          </a:r>
        </a:p>
        <a:p>
          <a:pPr marL="180975" indent="0" algn="l"/>
          <a:r>
            <a:rPr lang="ru-RU" altLang="ru-RU" sz="1200" b="1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Выставки - форума</a:t>
          </a:r>
        </a:p>
        <a:p>
          <a:pPr marL="180975" indent="0" algn="l"/>
          <a:r>
            <a:rPr lang="ru-RU" altLang="ru-RU" sz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презентационный буклет          </a:t>
          </a:r>
        </a:p>
        <a:p>
          <a:pPr marL="180975" indent="0" algn="l"/>
          <a:r>
            <a:rPr lang="ru-RU" altLang="ru-RU" sz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каталог                  </a:t>
          </a:r>
        </a:p>
        <a:p>
          <a:pPr algn="l"/>
          <a:r>
            <a:rPr lang="ru-RU" altLang="ru-RU" sz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     информационный буклет </a:t>
          </a:r>
          <a:endParaRPr lang="ru-RU" sz="1200" b="0" dirty="0">
            <a:latin typeface="+mn-lt"/>
            <a:cs typeface="Times New Roman" panose="02020603050405020304" pitchFamily="18" charset="0"/>
          </a:endParaRPr>
        </a:p>
      </dgm:t>
    </dgm:pt>
    <dgm:pt modelId="{4E658E7B-BE23-4A55-8A67-50C2B6F626A0}" type="parTrans" cxnId="{58822AE2-24B3-419C-8BD7-D1867D02C99A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E6E47B2B-8508-47F7-A80E-7E64081E6451}" type="sibTrans" cxnId="{58822AE2-24B3-419C-8BD7-D1867D02C99A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1869A776-FF0A-43D2-BFE0-08B6748021FB}">
      <dgm:prSet phldrT="[Текст]" custT="1"/>
      <dgm:spPr>
        <a:ln>
          <a:solidFill>
            <a:srgbClr val="69A12B"/>
          </a:solidFill>
        </a:ln>
      </dgm:spPr>
      <dgm:t>
        <a:bodyPr/>
        <a:lstStyle/>
        <a:p>
          <a:pPr marL="180975" indent="0" algn="l"/>
          <a:r>
            <a:rPr lang="ru-RU" altLang="ru-RU" sz="1200" b="1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Пресс-конференция / пресс-подход организаторов Выставки-форума</a:t>
          </a:r>
          <a:endParaRPr lang="ru-RU" sz="1200" b="0" dirty="0">
            <a:latin typeface="+mn-lt"/>
            <a:cs typeface="Times New Roman" panose="02020603050405020304" pitchFamily="18" charset="0"/>
          </a:endParaRPr>
        </a:p>
      </dgm:t>
    </dgm:pt>
    <dgm:pt modelId="{CFE41229-C417-404E-AF23-077FC197963B}" type="parTrans" cxnId="{19F327E6-C30C-4FE4-A5F4-4ACC1C5CB6ED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97EE9555-5311-4831-9807-CC366AE68B61}" type="sibTrans" cxnId="{19F327E6-C30C-4FE4-A5F4-4ACC1C5CB6ED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EDA24C45-8402-4E65-8498-ECF47CBE1ECB}">
      <dgm:prSet phldrT="[Текст]" custT="1"/>
      <dgm:spPr>
        <a:ln>
          <a:solidFill>
            <a:srgbClr val="69A12B"/>
          </a:solidFill>
        </a:ln>
      </dgm:spPr>
      <dgm:t>
        <a:bodyPr/>
        <a:lstStyle/>
        <a:p>
          <a:pPr algn="l"/>
          <a:r>
            <a:rPr lang="ru-RU" altLang="ru-RU" sz="1200" b="1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Сайт Правительства Челябинской области</a:t>
          </a:r>
          <a:endParaRPr lang="ru-RU" sz="1200" b="0" dirty="0">
            <a:latin typeface="+mn-lt"/>
            <a:cs typeface="Times New Roman" panose="02020603050405020304" pitchFamily="18" charset="0"/>
          </a:endParaRPr>
        </a:p>
      </dgm:t>
    </dgm:pt>
    <dgm:pt modelId="{07739A7D-39F3-4640-A98B-673F9223FBAE}" type="parTrans" cxnId="{0E89261E-A8F4-4DC2-B2E1-3C0AC6BAA981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B761A3C5-CEA3-4CA7-A087-67089274BE0D}" type="sibTrans" cxnId="{0E89261E-A8F4-4DC2-B2E1-3C0AC6BAA981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3B1BDF23-E513-4E57-9D78-85B9DBE86ECD}">
      <dgm:prSet phldrT="[Текст]" custT="1"/>
      <dgm:spPr>
        <a:ln>
          <a:solidFill>
            <a:srgbClr val="69A12B"/>
          </a:solidFill>
        </a:ln>
      </dgm:spPr>
      <dgm:t>
        <a:bodyPr/>
        <a:lstStyle/>
        <a:p>
          <a:pPr algn="l"/>
          <a:r>
            <a:rPr lang="ru-RU" altLang="ru-RU" sz="1200" b="1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Размещение наружной рекламы на улицах Челябинска</a:t>
          </a:r>
          <a:endParaRPr lang="ru-RU" sz="1200" b="0" dirty="0">
            <a:latin typeface="+mn-lt"/>
            <a:cs typeface="Times New Roman" panose="02020603050405020304" pitchFamily="18" charset="0"/>
          </a:endParaRPr>
        </a:p>
      </dgm:t>
    </dgm:pt>
    <dgm:pt modelId="{D5B90B47-A160-49E0-B3C8-841E72CF8DA1}" type="parTrans" cxnId="{0A28CA93-A491-4A3B-9814-D4835596C1ED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FE26B978-8A1A-4D58-9B4E-ED183E002BC8}" type="sibTrans" cxnId="{0A28CA93-A491-4A3B-9814-D4835596C1ED}">
      <dgm:prSet/>
      <dgm:spPr/>
      <dgm:t>
        <a:bodyPr/>
        <a:lstStyle/>
        <a:p>
          <a:endParaRPr lang="ru-RU">
            <a:latin typeface="+mn-lt"/>
            <a:cs typeface="Times New Roman" panose="02020603050405020304" pitchFamily="18" charset="0"/>
          </a:endParaRPr>
        </a:p>
      </dgm:t>
    </dgm:pt>
    <dgm:pt modelId="{C3ED81AE-1FD8-42B5-8EDA-75DDB85C64F1}" type="pres">
      <dgm:prSet presAssocID="{2E11FE92-0A3A-4A80-96FB-5D477DC75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F2595C-E652-4CFC-A2A0-A9AE72A0CFC0}" type="pres">
      <dgm:prSet presAssocID="{0FEFF893-523B-4AFF-A0D6-F24078AC60F0}" presName="composite" presStyleCnt="0"/>
      <dgm:spPr/>
    </dgm:pt>
    <dgm:pt modelId="{200548C2-0474-460F-B851-A59137515DA0}" type="pres">
      <dgm:prSet presAssocID="{0FEFF893-523B-4AFF-A0D6-F24078AC60F0}" presName="rect1" presStyleLbl="trAlignAcc1" presStyleIdx="0" presStyleCnt="7" custScaleX="94589" custLinFactNeighborX="-3189" custLinFactNeighborY="-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A0CAD-E733-4A3C-BC6F-D6649C5850A4}" type="pres">
      <dgm:prSet presAssocID="{0FEFF893-523B-4AFF-A0D6-F24078AC60F0}" presName="rect2" presStyleLbl="fgImgPlace1" presStyleIdx="0" presStyleCnt="7" custScaleX="144564" custScaleY="33325" custLinFactNeighborX="-28013" custLinFactNeighborY="-16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FA305F-B29E-4852-8498-FC895D868F4A}" type="pres">
      <dgm:prSet presAssocID="{6ACAEA2B-56C4-4337-A283-394A8DD7662B}" presName="sibTrans" presStyleCnt="0"/>
      <dgm:spPr/>
    </dgm:pt>
    <dgm:pt modelId="{3237DC73-D127-4792-9324-BC30AD89A2C4}" type="pres">
      <dgm:prSet presAssocID="{EDA24C45-8402-4E65-8498-ECF47CBE1ECB}" presName="composite" presStyleCnt="0"/>
      <dgm:spPr/>
    </dgm:pt>
    <dgm:pt modelId="{46B41CA9-1D9C-47B9-94A2-0EE7F2D348FE}" type="pres">
      <dgm:prSet presAssocID="{EDA24C45-8402-4E65-8498-ECF47CBE1ECB}" presName="rect1" presStyleLbl="trAlignAcc1" presStyleIdx="1" presStyleCnt="7" custScaleX="95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EEFD6-5A12-4FAA-A011-6A5CCEBC2569}" type="pres">
      <dgm:prSet presAssocID="{EDA24C45-8402-4E65-8498-ECF47CBE1ECB}" presName="rect2" presStyleLbl="fgImgPlace1" presStyleIdx="1" presStyleCnt="7" custScaleX="172885" custScaleY="87807" custLinFactNeighborX="-39112" custLinFactNeighborY="970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1C047D4-E989-40FC-9955-860831BA0749}" type="pres">
      <dgm:prSet presAssocID="{B761A3C5-CEA3-4CA7-A087-67089274BE0D}" presName="sibTrans" presStyleCnt="0"/>
      <dgm:spPr/>
    </dgm:pt>
    <dgm:pt modelId="{A335F89B-D86E-4D5D-872D-604243E71FBB}" type="pres">
      <dgm:prSet presAssocID="{6B823B61-238B-40E2-BF07-C78781D7AE84}" presName="composite" presStyleCnt="0"/>
      <dgm:spPr/>
    </dgm:pt>
    <dgm:pt modelId="{8A269916-419D-4132-AE01-3647A9242FAE}" type="pres">
      <dgm:prSet presAssocID="{6B823B61-238B-40E2-BF07-C78781D7AE84}" presName="rect1" presStyleLbl="trAlignAcc1" presStyleIdx="2" presStyleCnt="7" custScaleX="96735" custScaleY="121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AE2A72-B384-4B85-A9AA-E8D4E1CA9557}" type="pres">
      <dgm:prSet presAssocID="{6B823B61-238B-40E2-BF07-C78781D7AE84}" presName="rect2" presStyleLbl="fgImgPlace1" presStyleIdx="2" presStyleCnt="7" custScaleX="144432" custScaleY="95794" custLinFactNeighborX="-7554" custLinFactNeighborY="-480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CB3FD89-630B-4766-B42F-CF838437ED19}" type="pres">
      <dgm:prSet presAssocID="{07367402-6C3A-4153-B241-C04C4F4515C2}" presName="sibTrans" presStyleCnt="0"/>
      <dgm:spPr/>
    </dgm:pt>
    <dgm:pt modelId="{3FE18B15-C772-4660-ACDB-0E90B95C59E9}" type="pres">
      <dgm:prSet presAssocID="{C43D7AA4-09C2-409E-B99E-FBF0B8A046F3}" presName="composite" presStyleCnt="0"/>
      <dgm:spPr/>
    </dgm:pt>
    <dgm:pt modelId="{EB13CDD1-9100-40D1-BE6F-C30A4C8E2BBA}" type="pres">
      <dgm:prSet presAssocID="{C43D7AA4-09C2-409E-B99E-FBF0B8A046F3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15EB6-89F6-4BC3-BBC5-8ABB8BB86316}" type="pres">
      <dgm:prSet presAssocID="{C43D7AA4-09C2-409E-B99E-FBF0B8A046F3}" presName="rect2" presStyleLbl="fgImgPlace1" presStyleIdx="3" presStyleCnt="7" custScaleX="172693" custScaleY="82861" custLinFactNeighborX="-24608" custLinFactNeighborY="1019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126BC60-87FD-48B1-9D7C-8FDC70B4859B}" type="pres">
      <dgm:prSet presAssocID="{3C1C25A8-F26F-4296-823F-D16B8247A35B}" presName="sibTrans" presStyleCnt="0"/>
      <dgm:spPr/>
    </dgm:pt>
    <dgm:pt modelId="{BC174B7F-91FD-4D95-92F5-39A325300C9E}" type="pres">
      <dgm:prSet presAssocID="{D2DFCEE0-3D66-418B-851C-F54BC4E5B088}" presName="composite" presStyleCnt="0"/>
      <dgm:spPr/>
    </dgm:pt>
    <dgm:pt modelId="{38D37254-00F7-4C63-8A7C-C70EF2DCC923}" type="pres">
      <dgm:prSet presAssocID="{D2DFCEE0-3D66-418B-851C-F54BC4E5B088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F467A-2AC5-47F3-AA86-E2F84A8F256F}" type="pres">
      <dgm:prSet presAssocID="{D2DFCEE0-3D66-418B-851C-F54BC4E5B088}" presName="rect2" presStyleLbl="fgImgPlace1" presStyleIdx="4" presStyleCnt="7" custLinFactNeighborX="-41340" custLinFactNeighborY="1018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442A4A-1893-4F8B-8FA1-BA03FF693979}" type="pres">
      <dgm:prSet presAssocID="{E6E47B2B-8508-47F7-A80E-7E64081E6451}" presName="sibTrans" presStyleCnt="0"/>
      <dgm:spPr/>
    </dgm:pt>
    <dgm:pt modelId="{8BF86149-89D5-4C2A-829D-B746C4F7C1EB}" type="pres">
      <dgm:prSet presAssocID="{1869A776-FF0A-43D2-BFE0-08B6748021FB}" presName="composite" presStyleCnt="0"/>
      <dgm:spPr/>
    </dgm:pt>
    <dgm:pt modelId="{0139B759-C815-49F3-9CBC-A50CDA073F0A}" type="pres">
      <dgm:prSet presAssocID="{1869A776-FF0A-43D2-BFE0-08B6748021FB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26449-225B-4BBB-AA13-AC17FF1BB610}" type="pres">
      <dgm:prSet presAssocID="{1869A776-FF0A-43D2-BFE0-08B6748021FB}" presName="rect2" presStyleLbl="fgImgPlace1" presStyleIdx="5" presStyleCnt="7" custScaleX="176885" custScaleY="74078" custLinFactNeighborX="-18350" custLinFactNeighborY="1312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261FF1-E234-46D6-918B-5A88FB83E8FA}" type="pres">
      <dgm:prSet presAssocID="{97EE9555-5311-4831-9807-CC366AE68B61}" presName="sibTrans" presStyleCnt="0"/>
      <dgm:spPr/>
    </dgm:pt>
    <dgm:pt modelId="{483BE34D-9876-4B61-B1FD-3B496CB0BCCE}" type="pres">
      <dgm:prSet presAssocID="{3B1BDF23-E513-4E57-9D78-85B9DBE86ECD}" presName="composite" presStyleCnt="0"/>
      <dgm:spPr/>
    </dgm:pt>
    <dgm:pt modelId="{D7BB010F-BF0B-402E-801C-A5A2833D97BE}" type="pres">
      <dgm:prSet presAssocID="{3B1BDF23-E513-4E57-9D78-85B9DBE86ECD}" presName="rect1" presStyleLbl="trAlignAcc1" presStyleIdx="6" presStyleCnt="7" custScaleX="73849" custScaleY="82029" custLinFactNeighborX="235" custLinFactNeighborY="-7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795C4-38ED-43E8-B8AB-C53EB313DA13}" type="pres">
      <dgm:prSet presAssocID="{3B1BDF23-E513-4E57-9D78-85B9DBE86ECD}" presName="rect2" presStyleLbl="fgImgPlace1" presStyleIdx="6" presStyleCnt="7" custScaleX="157059" custScaleY="68965" custLinFactNeighborX="-3479" custLinFactNeighborY="733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8822AE2-24B3-419C-8BD7-D1867D02C99A}" srcId="{2E11FE92-0A3A-4A80-96FB-5D477DC75DA3}" destId="{D2DFCEE0-3D66-418B-851C-F54BC4E5B088}" srcOrd="4" destOrd="0" parTransId="{4E658E7B-BE23-4A55-8A67-50C2B6F626A0}" sibTransId="{E6E47B2B-8508-47F7-A80E-7E64081E6451}"/>
    <dgm:cxn modelId="{CF4980A0-EFBA-4863-98B7-337F116CB38D}" type="presOf" srcId="{2E11FE92-0A3A-4A80-96FB-5D477DC75DA3}" destId="{C3ED81AE-1FD8-42B5-8EDA-75DDB85C64F1}" srcOrd="0" destOrd="0" presId="urn:microsoft.com/office/officeart/2008/layout/PictureStrips"/>
    <dgm:cxn modelId="{0E89261E-A8F4-4DC2-B2E1-3C0AC6BAA981}" srcId="{2E11FE92-0A3A-4A80-96FB-5D477DC75DA3}" destId="{EDA24C45-8402-4E65-8498-ECF47CBE1ECB}" srcOrd="1" destOrd="0" parTransId="{07739A7D-39F3-4640-A98B-673F9223FBAE}" sibTransId="{B761A3C5-CEA3-4CA7-A087-67089274BE0D}"/>
    <dgm:cxn modelId="{3036BB49-854F-4D33-848E-729ED78C18AD}" type="presOf" srcId="{6B823B61-238B-40E2-BF07-C78781D7AE84}" destId="{8A269916-419D-4132-AE01-3647A9242FAE}" srcOrd="0" destOrd="0" presId="urn:microsoft.com/office/officeart/2008/layout/PictureStrips"/>
    <dgm:cxn modelId="{233F0D92-B20F-4EC7-8688-4B9FDCF2CB4E}" type="presOf" srcId="{D2DFCEE0-3D66-418B-851C-F54BC4E5B088}" destId="{38D37254-00F7-4C63-8A7C-C70EF2DCC923}" srcOrd="0" destOrd="0" presId="urn:microsoft.com/office/officeart/2008/layout/PictureStrips"/>
    <dgm:cxn modelId="{10071369-5B7B-4F09-B3D9-B50D8ED58720}" type="presOf" srcId="{EDA24C45-8402-4E65-8498-ECF47CBE1ECB}" destId="{46B41CA9-1D9C-47B9-94A2-0EE7F2D348FE}" srcOrd="0" destOrd="0" presId="urn:microsoft.com/office/officeart/2008/layout/PictureStrips"/>
    <dgm:cxn modelId="{1BB41BA4-391B-49F4-92A6-3B780F350B22}" type="presOf" srcId="{C43D7AA4-09C2-409E-B99E-FBF0B8A046F3}" destId="{EB13CDD1-9100-40D1-BE6F-C30A4C8E2BBA}" srcOrd="0" destOrd="0" presId="urn:microsoft.com/office/officeart/2008/layout/PictureStrips"/>
    <dgm:cxn modelId="{19F327E6-C30C-4FE4-A5F4-4ACC1C5CB6ED}" srcId="{2E11FE92-0A3A-4A80-96FB-5D477DC75DA3}" destId="{1869A776-FF0A-43D2-BFE0-08B6748021FB}" srcOrd="5" destOrd="0" parTransId="{CFE41229-C417-404E-AF23-077FC197963B}" sibTransId="{97EE9555-5311-4831-9807-CC366AE68B61}"/>
    <dgm:cxn modelId="{E934C409-C6B3-441C-ADB8-66A67B70BBE5}" srcId="{2E11FE92-0A3A-4A80-96FB-5D477DC75DA3}" destId="{0FEFF893-523B-4AFF-A0D6-F24078AC60F0}" srcOrd="0" destOrd="0" parTransId="{078AF4D6-F13E-443F-A82B-9F0B98544786}" sibTransId="{6ACAEA2B-56C4-4337-A283-394A8DD7662B}"/>
    <dgm:cxn modelId="{8DBFB641-A2CA-4D41-A23E-4C330B360FE4}" type="presOf" srcId="{1869A776-FF0A-43D2-BFE0-08B6748021FB}" destId="{0139B759-C815-49F3-9CBC-A50CDA073F0A}" srcOrd="0" destOrd="0" presId="urn:microsoft.com/office/officeart/2008/layout/PictureStrips"/>
    <dgm:cxn modelId="{B8ECFBF0-29A2-41AB-AFDD-004E85E88BE2}" srcId="{2E11FE92-0A3A-4A80-96FB-5D477DC75DA3}" destId="{C43D7AA4-09C2-409E-B99E-FBF0B8A046F3}" srcOrd="3" destOrd="0" parTransId="{C3399BB9-D62B-4E46-A563-E2C4CD008301}" sibTransId="{3C1C25A8-F26F-4296-823F-D16B8247A35B}"/>
    <dgm:cxn modelId="{04D25FE4-1D9C-4667-97BA-F895C1AF6818}" type="presOf" srcId="{3B1BDF23-E513-4E57-9D78-85B9DBE86ECD}" destId="{D7BB010F-BF0B-402E-801C-A5A2833D97BE}" srcOrd="0" destOrd="0" presId="urn:microsoft.com/office/officeart/2008/layout/PictureStrips"/>
    <dgm:cxn modelId="{170B0713-1919-4552-8627-12457AF90C5B}" srcId="{2E11FE92-0A3A-4A80-96FB-5D477DC75DA3}" destId="{6B823B61-238B-40E2-BF07-C78781D7AE84}" srcOrd="2" destOrd="0" parTransId="{06CD0ACD-CDA9-416C-B954-A4D1709ED51F}" sibTransId="{07367402-6C3A-4153-B241-C04C4F4515C2}"/>
    <dgm:cxn modelId="{0A28CA93-A491-4A3B-9814-D4835596C1ED}" srcId="{2E11FE92-0A3A-4A80-96FB-5D477DC75DA3}" destId="{3B1BDF23-E513-4E57-9D78-85B9DBE86ECD}" srcOrd="6" destOrd="0" parTransId="{D5B90B47-A160-49E0-B3C8-841E72CF8DA1}" sibTransId="{FE26B978-8A1A-4D58-9B4E-ED183E002BC8}"/>
    <dgm:cxn modelId="{58926C4A-BC9A-47C7-BCD9-85D232007C44}" type="presOf" srcId="{0FEFF893-523B-4AFF-A0D6-F24078AC60F0}" destId="{200548C2-0474-460F-B851-A59137515DA0}" srcOrd="0" destOrd="0" presId="urn:microsoft.com/office/officeart/2008/layout/PictureStrips"/>
    <dgm:cxn modelId="{41A333B3-FEF2-49D9-B4D5-545757C0E8EF}" type="presParOf" srcId="{C3ED81AE-1FD8-42B5-8EDA-75DDB85C64F1}" destId="{9DF2595C-E652-4CFC-A2A0-A9AE72A0CFC0}" srcOrd="0" destOrd="0" presId="urn:microsoft.com/office/officeart/2008/layout/PictureStrips"/>
    <dgm:cxn modelId="{7471D5A2-CA4D-458D-AA05-4326BC8FF144}" type="presParOf" srcId="{9DF2595C-E652-4CFC-A2A0-A9AE72A0CFC0}" destId="{200548C2-0474-460F-B851-A59137515DA0}" srcOrd="0" destOrd="0" presId="urn:microsoft.com/office/officeart/2008/layout/PictureStrips"/>
    <dgm:cxn modelId="{2856F3D1-4550-47D9-AD26-9083393F32F6}" type="presParOf" srcId="{9DF2595C-E652-4CFC-A2A0-A9AE72A0CFC0}" destId="{793A0CAD-E733-4A3C-BC6F-D6649C5850A4}" srcOrd="1" destOrd="0" presId="urn:microsoft.com/office/officeart/2008/layout/PictureStrips"/>
    <dgm:cxn modelId="{2C5EEB0D-DAED-48A5-B56D-CAD1FAE66088}" type="presParOf" srcId="{C3ED81AE-1FD8-42B5-8EDA-75DDB85C64F1}" destId="{0EFA305F-B29E-4852-8498-FC895D868F4A}" srcOrd="1" destOrd="0" presId="urn:microsoft.com/office/officeart/2008/layout/PictureStrips"/>
    <dgm:cxn modelId="{078EC79D-410E-4FA3-ADEE-645A787EDFAC}" type="presParOf" srcId="{C3ED81AE-1FD8-42B5-8EDA-75DDB85C64F1}" destId="{3237DC73-D127-4792-9324-BC30AD89A2C4}" srcOrd="2" destOrd="0" presId="urn:microsoft.com/office/officeart/2008/layout/PictureStrips"/>
    <dgm:cxn modelId="{59C7EC73-CC04-4FA3-A99B-C32C88291DEE}" type="presParOf" srcId="{3237DC73-D127-4792-9324-BC30AD89A2C4}" destId="{46B41CA9-1D9C-47B9-94A2-0EE7F2D348FE}" srcOrd="0" destOrd="0" presId="urn:microsoft.com/office/officeart/2008/layout/PictureStrips"/>
    <dgm:cxn modelId="{0A09396A-FF51-4A05-8EAA-3F4E35335F9A}" type="presParOf" srcId="{3237DC73-D127-4792-9324-BC30AD89A2C4}" destId="{283EEFD6-5A12-4FAA-A011-6A5CCEBC2569}" srcOrd="1" destOrd="0" presId="urn:microsoft.com/office/officeart/2008/layout/PictureStrips"/>
    <dgm:cxn modelId="{D2F5A2F4-59E8-47BF-9A81-4969D7B4F735}" type="presParOf" srcId="{C3ED81AE-1FD8-42B5-8EDA-75DDB85C64F1}" destId="{D1C047D4-E989-40FC-9955-860831BA0749}" srcOrd="3" destOrd="0" presId="urn:microsoft.com/office/officeart/2008/layout/PictureStrips"/>
    <dgm:cxn modelId="{F9A8FAC3-FF48-4F31-B1F6-1C26A75C595E}" type="presParOf" srcId="{C3ED81AE-1FD8-42B5-8EDA-75DDB85C64F1}" destId="{A335F89B-D86E-4D5D-872D-604243E71FBB}" srcOrd="4" destOrd="0" presId="urn:microsoft.com/office/officeart/2008/layout/PictureStrips"/>
    <dgm:cxn modelId="{70369DB4-F372-4C03-BD80-96D061212E32}" type="presParOf" srcId="{A335F89B-D86E-4D5D-872D-604243E71FBB}" destId="{8A269916-419D-4132-AE01-3647A9242FAE}" srcOrd="0" destOrd="0" presId="urn:microsoft.com/office/officeart/2008/layout/PictureStrips"/>
    <dgm:cxn modelId="{6E050EB3-1BD7-4B93-BA4F-633BB0A2CABE}" type="presParOf" srcId="{A335F89B-D86E-4D5D-872D-604243E71FBB}" destId="{6FAE2A72-B384-4B85-A9AA-E8D4E1CA9557}" srcOrd="1" destOrd="0" presId="urn:microsoft.com/office/officeart/2008/layout/PictureStrips"/>
    <dgm:cxn modelId="{1927C1BE-7ABE-49BD-8221-72409BAD3E91}" type="presParOf" srcId="{C3ED81AE-1FD8-42B5-8EDA-75DDB85C64F1}" destId="{9CB3FD89-630B-4766-B42F-CF838437ED19}" srcOrd="5" destOrd="0" presId="urn:microsoft.com/office/officeart/2008/layout/PictureStrips"/>
    <dgm:cxn modelId="{47C8D204-C429-4433-B3C4-8F336156F042}" type="presParOf" srcId="{C3ED81AE-1FD8-42B5-8EDA-75DDB85C64F1}" destId="{3FE18B15-C772-4660-ACDB-0E90B95C59E9}" srcOrd="6" destOrd="0" presId="urn:microsoft.com/office/officeart/2008/layout/PictureStrips"/>
    <dgm:cxn modelId="{360F57DB-6707-4513-8F55-202F88E9EFE0}" type="presParOf" srcId="{3FE18B15-C772-4660-ACDB-0E90B95C59E9}" destId="{EB13CDD1-9100-40D1-BE6F-C30A4C8E2BBA}" srcOrd="0" destOrd="0" presId="urn:microsoft.com/office/officeart/2008/layout/PictureStrips"/>
    <dgm:cxn modelId="{53291889-9679-4697-96B3-9D70DBE4E842}" type="presParOf" srcId="{3FE18B15-C772-4660-ACDB-0E90B95C59E9}" destId="{20215EB6-89F6-4BC3-BBC5-8ABB8BB86316}" srcOrd="1" destOrd="0" presId="urn:microsoft.com/office/officeart/2008/layout/PictureStrips"/>
    <dgm:cxn modelId="{8E3F62E2-8D4E-4DB9-A59B-19EE691E6BDB}" type="presParOf" srcId="{C3ED81AE-1FD8-42B5-8EDA-75DDB85C64F1}" destId="{3126BC60-87FD-48B1-9D7C-8FDC70B4859B}" srcOrd="7" destOrd="0" presId="urn:microsoft.com/office/officeart/2008/layout/PictureStrips"/>
    <dgm:cxn modelId="{4B70FF7C-0B98-4E73-97E4-5D4FD241E251}" type="presParOf" srcId="{C3ED81AE-1FD8-42B5-8EDA-75DDB85C64F1}" destId="{BC174B7F-91FD-4D95-92F5-39A325300C9E}" srcOrd="8" destOrd="0" presId="urn:microsoft.com/office/officeart/2008/layout/PictureStrips"/>
    <dgm:cxn modelId="{1C2A9A0D-DC21-4E03-920F-EEC811D8CE67}" type="presParOf" srcId="{BC174B7F-91FD-4D95-92F5-39A325300C9E}" destId="{38D37254-00F7-4C63-8A7C-C70EF2DCC923}" srcOrd="0" destOrd="0" presId="urn:microsoft.com/office/officeart/2008/layout/PictureStrips"/>
    <dgm:cxn modelId="{7A8503FF-ABB7-4E49-938F-98441CAFC40A}" type="presParOf" srcId="{BC174B7F-91FD-4D95-92F5-39A325300C9E}" destId="{4B2F467A-2AC5-47F3-AA86-E2F84A8F256F}" srcOrd="1" destOrd="0" presId="urn:microsoft.com/office/officeart/2008/layout/PictureStrips"/>
    <dgm:cxn modelId="{6B008A9B-56BA-4C4A-9A5A-8EA8F4DA482D}" type="presParOf" srcId="{C3ED81AE-1FD8-42B5-8EDA-75DDB85C64F1}" destId="{72442A4A-1893-4F8B-8FA1-BA03FF693979}" srcOrd="9" destOrd="0" presId="urn:microsoft.com/office/officeart/2008/layout/PictureStrips"/>
    <dgm:cxn modelId="{9CFF3960-DF1C-43F0-95A9-FEDC09D899BC}" type="presParOf" srcId="{C3ED81AE-1FD8-42B5-8EDA-75DDB85C64F1}" destId="{8BF86149-89D5-4C2A-829D-B746C4F7C1EB}" srcOrd="10" destOrd="0" presId="urn:microsoft.com/office/officeart/2008/layout/PictureStrips"/>
    <dgm:cxn modelId="{B85DD508-B77A-444B-9208-922004F83FCA}" type="presParOf" srcId="{8BF86149-89D5-4C2A-829D-B746C4F7C1EB}" destId="{0139B759-C815-49F3-9CBC-A50CDA073F0A}" srcOrd="0" destOrd="0" presId="urn:microsoft.com/office/officeart/2008/layout/PictureStrips"/>
    <dgm:cxn modelId="{C5D465A4-FAF5-4ABA-9E56-9F504C322806}" type="presParOf" srcId="{8BF86149-89D5-4C2A-829D-B746C4F7C1EB}" destId="{9D126449-225B-4BBB-AA13-AC17FF1BB610}" srcOrd="1" destOrd="0" presId="urn:microsoft.com/office/officeart/2008/layout/PictureStrips"/>
    <dgm:cxn modelId="{322481B4-1BBF-446F-9B40-F1821BFA63D0}" type="presParOf" srcId="{C3ED81AE-1FD8-42B5-8EDA-75DDB85C64F1}" destId="{B8261FF1-E234-46D6-918B-5A88FB83E8FA}" srcOrd="11" destOrd="0" presId="urn:microsoft.com/office/officeart/2008/layout/PictureStrips"/>
    <dgm:cxn modelId="{2A85D2BB-79DA-445B-BC0A-9D15F3B0F36E}" type="presParOf" srcId="{C3ED81AE-1FD8-42B5-8EDA-75DDB85C64F1}" destId="{483BE34D-9876-4B61-B1FD-3B496CB0BCCE}" srcOrd="12" destOrd="0" presId="urn:microsoft.com/office/officeart/2008/layout/PictureStrips"/>
    <dgm:cxn modelId="{069354A6-683F-46B6-99C2-56AB19E5DE47}" type="presParOf" srcId="{483BE34D-9876-4B61-B1FD-3B496CB0BCCE}" destId="{D7BB010F-BF0B-402E-801C-A5A2833D97BE}" srcOrd="0" destOrd="0" presId="urn:microsoft.com/office/officeart/2008/layout/PictureStrips"/>
    <dgm:cxn modelId="{663CD629-CE08-4B5B-B64F-E8A4586A8667}" type="presParOf" srcId="{483BE34D-9876-4B61-B1FD-3B496CB0BCCE}" destId="{730795C4-38ED-43E8-B8AB-C53EB313DA1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9F5D5-8327-4593-B3C5-616F689ABB2E}">
      <dsp:nvSpPr>
        <dsp:cNvPr id="0" name=""/>
        <dsp:cNvSpPr/>
      </dsp:nvSpPr>
      <dsp:spPr>
        <a:xfrm>
          <a:off x="921404" y="38072"/>
          <a:ext cx="2024618" cy="138839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9F790-1252-4C10-876E-F0BA683D0533}">
      <dsp:nvSpPr>
        <dsp:cNvPr id="0" name=""/>
        <dsp:cNvSpPr/>
      </dsp:nvSpPr>
      <dsp:spPr>
        <a:xfrm>
          <a:off x="503286" y="360038"/>
          <a:ext cx="201985" cy="33043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138BC-F261-498D-829D-0F7412372C4C}">
      <dsp:nvSpPr>
        <dsp:cNvPr id="0" name=""/>
        <dsp:cNvSpPr/>
      </dsp:nvSpPr>
      <dsp:spPr>
        <a:xfrm>
          <a:off x="1030731" y="0"/>
          <a:ext cx="1757865" cy="1458944"/>
        </a:xfrm>
        <a:prstGeom prst="ellipse">
          <a:avLst/>
        </a:prstGeom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Gill Sans MT" pitchFamily="34" charset="0"/>
            </a:rPr>
            <a:t>2010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rPr>
            <a:t>Правительство Республики Татарстан</a:t>
          </a:r>
          <a:endParaRPr lang="ru-RU" sz="2000" b="1" kern="1200" dirty="0">
            <a:solidFill>
              <a:schemeClr val="bg1"/>
            </a:solidFill>
            <a:latin typeface="Gill Sans MT" pitchFamily="34" charset="0"/>
          </a:endParaRPr>
        </a:p>
      </dsp:txBody>
      <dsp:txXfrm>
        <a:off x="1288164" y="213657"/>
        <a:ext cx="1242999" cy="1031630"/>
      </dsp:txXfrm>
    </dsp:sp>
    <dsp:sp modelId="{FCF9835C-0722-4081-9127-4383CA12E53E}">
      <dsp:nvSpPr>
        <dsp:cNvPr id="0" name=""/>
        <dsp:cNvSpPr/>
      </dsp:nvSpPr>
      <dsp:spPr>
        <a:xfrm>
          <a:off x="2163107" y="1662358"/>
          <a:ext cx="267488" cy="267488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9C8C3-03C8-41E6-A5BF-AF437F1C3723}">
      <dsp:nvSpPr>
        <dsp:cNvPr id="0" name=""/>
        <dsp:cNvSpPr/>
      </dsp:nvSpPr>
      <dsp:spPr>
        <a:xfrm>
          <a:off x="1182922" y="2088231"/>
          <a:ext cx="1932003" cy="1486107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8815B-CD14-40BB-A22F-962C274CEFF1}">
      <dsp:nvSpPr>
        <dsp:cNvPr id="0" name=""/>
        <dsp:cNvSpPr/>
      </dsp:nvSpPr>
      <dsp:spPr>
        <a:xfrm>
          <a:off x="589433" y="2592288"/>
          <a:ext cx="296956" cy="27396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6ADAA-97E2-48BB-A2B0-753519573CCF}">
      <dsp:nvSpPr>
        <dsp:cNvPr id="0" name=""/>
        <dsp:cNvSpPr/>
      </dsp:nvSpPr>
      <dsp:spPr>
        <a:xfrm>
          <a:off x="1209330" y="2159489"/>
          <a:ext cx="1812262" cy="1387319"/>
        </a:xfrm>
        <a:prstGeom prst="ellipse">
          <a:avLst/>
        </a:prstGeom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Gill Sans MT" pitchFamily="34" charset="0"/>
            </a:rPr>
            <a:t>2011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rPr>
            <a:t>Правительство Астраханской области</a:t>
          </a:r>
          <a:endParaRPr lang="ru-RU" sz="2000" b="1" kern="1200" dirty="0">
            <a:solidFill>
              <a:srgbClr val="0070C0"/>
            </a:solidFill>
            <a:latin typeface="Gill Sans MT" pitchFamily="34" charset="0"/>
          </a:endParaRPr>
        </a:p>
      </dsp:txBody>
      <dsp:txXfrm>
        <a:off x="1474730" y="2362657"/>
        <a:ext cx="1281462" cy="980983"/>
      </dsp:txXfrm>
    </dsp:sp>
    <dsp:sp modelId="{41F93802-AA58-49C7-9950-3402DBFF2507}">
      <dsp:nvSpPr>
        <dsp:cNvPr id="0" name=""/>
        <dsp:cNvSpPr/>
      </dsp:nvSpPr>
      <dsp:spPr>
        <a:xfrm>
          <a:off x="2163107" y="3817186"/>
          <a:ext cx="267488" cy="267488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DD901-2DED-407A-84A6-194BB0211EE8}">
      <dsp:nvSpPr>
        <dsp:cNvPr id="0" name=""/>
        <dsp:cNvSpPr/>
      </dsp:nvSpPr>
      <dsp:spPr>
        <a:xfrm>
          <a:off x="1023771" y="4285290"/>
          <a:ext cx="1769737" cy="1482152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50B08-D74C-426F-9407-6222979E28C9}">
      <dsp:nvSpPr>
        <dsp:cNvPr id="0" name=""/>
        <dsp:cNvSpPr/>
      </dsp:nvSpPr>
      <dsp:spPr>
        <a:xfrm>
          <a:off x="638586" y="4824530"/>
          <a:ext cx="101687" cy="28811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5D241-3C80-432F-97CD-13B4BA97251B}">
      <dsp:nvSpPr>
        <dsp:cNvPr id="0" name=""/>
        <dsp:cNvSpPr/>
      </dsp:nvSpPr>
      <dsp:spPr>
        <a:xfrm>
          <a:off x="1002508" y="4364101"/>
          <a:ext cx="1812262" cy="1324529"/>
        </a:xfrm>
        <a:prstGeom prst="ellipse">
          <a:avLst/>
        </a:prstGeom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Gill Sans MT" pitchFamily="34" charset="0"/>
            </a:rPr>
            <a:t>2012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rPr>
            <a:t>Правительство Тюменской области</a:t>
          </a:r>
          <a:endParaRPr lang="ru-RU" sz="2000" b="1" kern="1200" dirty="0">
            <a:solidFill>
              <a:srgbClr val="0070C0"/>
            </a:solidFill>
            <a:latin typeface="Gill Sans MT" pitchFamily="34" charset="0"/>
          </a:endParaRPr>
        </a:p>
      </dsp:txBody>
      <dsp:txXfrm>
        <a:off x="1267908" y="4558074"/>
        <a:ext cx="1281462" cy="936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9F5D5-8327-4593-B3C5-616F689ABB2E}">
      <dsp:nvSpPr>
        <dsp:cNvPr id="0" name=""/>
        <dsp:cNvSpPr/>
      </dsp:nvSpPr>
      <dsp:spPr>
        <a:xfrm>
          <a:off x="736088" y="837697"/>
          <a:ext cx="1970068" cy="1686875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9F790-1252-4C10-876E-F0BA683D0533}">
      <dsp:nvSpPr>
        <dsp:cNvPr id="0" name=""/>
        <dsp:cNvSpPr/>
      </dsp:nvSpPr>
      <dsp:spPr>
        <a:xfrm>
          <a:off x="392225" y="1387334"/>
          <a:ext cx="135352" cy="53203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138BC-F261-498D-829D-0F7412372C4C}">
      <dsp:nvSpPr>
        <dsp:cNvPr id="0" name=""/>
        <dsp:cNvSpPr/>
      </dsp:nvSpPr>
      <dsp:spPr>
        <a:xfrm>
          <a:off x="843279" y="995971"/>
          <a:ext cx="1862878" cy="1372275"/>
        </a:xfrm>
        <a:prstGeom prst="ellipse">
          <a:avLst/>
        </a:prstGeom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Gill Sans MT" pitchFamily="34" charset="0"/>
            </a:rPr>
            <a:t>2016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</a:rPr>
            <a:t>Правительство    г. Москвы</a:t>
          </a:r>
          <a:endParaRPr lang="ru-RU" sz="2000" b="1" kern="1200" dirty="0">
            <a:solidFill>
              <a:srgbClr val="0070C0"/>
            </a:solidFill>
            <a:latin typeface="Gill Sans MT" pitchFamily="34" charset="0"/>
          </a:endParaRPr>
        </a:p>
      </dsp:txBody>
      <dsp:txXfrm>
        <a:off x="1116091" y="1196936"/>
        <a:ext cx="1317254" cy="970345"/>
      </dsp:txXfrm>
    </dsp:sp>
    <dsp:sp modelId="{FCF9835C-0722-4081-9127-4383CA12E53E}">
      <dsp:nvSpPr>
        <dsp:cNvPr id="0" name=""/>
        <dsp:cNvSpPr/>
      </dsp:nvSpPr>
      <dsp:spPr>
        <a:xfrm>
          <a:off x="2108987" y="2913279"/>
          <a:ext cx="375728" cy="375728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DD901-2DED-407A-84A6-194BB0211EE8}">
      <dsp:nvSpPr>
        <dsp:cNvPr id="0" name=""/>
        <dsp:cNvSpPr/>
      </dsp:nvSpPr>
      <dsp:spPr>
        <a:xfrm>
          <a:off x="1008106" y="3609997"/>
          <a:ext cx="1889790" cy="159646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50B08-D74C-426F-9407-6222979E28C9}">
      <dsp:nvSpPr>
        <dsp:cNvPr id="0" name=""/>
        <dsp:cNvSpPr/>
      </dsp:nvSpPr>
      <dsp:spPr>
        <a:xfrm>
          <a:off x="526542" y="4201050"/>
          <a:ext cx="350443" cy="35363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5D241-3C80-432F-97CD-13B4BA97251B}">
      <dsp:nvSpPr>
        <dsp:cNvPr id="0" name=""/>
        <dsp:cNvSpPr/>
      </dsp:nvSpPr>
      <dsp:spPr>
        <a:xfrm>
          <a:off x="1008116" y="3662052"/>
          <a:ext cx="1914805" cy="1460120"/>
        </a:xfrm>
        <a:prstGeom prst="ellipse">
          <a:avLst/>
        </a:prstGeom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Gill Sans MT" pitchFamily="34" charset="0"/>
            </a:rPr>
            <a:t>2017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+mn-lt"/>
            </a:rPr>
            <a:t>Правительство Мурманской области</a:t>
          </a:r>
          <a:endParaRPr lang="ru-RU" sz="1400" b="1" kern="1200" dirty="0">
            <a:solidFill>
              <a:schemeClr val="bg1"/>
            </a:solidFill>
            <a:latin typeface="+mn-lt"/>
          </a:endParaRPr>
        </a:p>
      </dsp:txBody>
      <dsp:txXfrm>
        <a:off x="1288533" y="3875882"/>
        <a:ext cx="1353971" cy="1032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9F5D5-8327-4593-B3C5-616F689ABB2E}">
      <dsp:nvSpPr>
        <dsp:cNvPr id="0" name=""/>
        <dsp:cNvSpPr/>
      </dsp:nvSpPr>
      <dsp:spPr>
        <a:xfrm>
          <a:off x="1111356" y="17513"/>
          <a:ext cx="1984993" cy="140002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9F790-1252-4C10-876E-F0BA683D0533}">
      <dsp:nvSpPr>
        <dsp:cNvPr id="0" name=""/>
        <dsp:cNvSpPr/>
      </dsp:nvSpPr>
      <dsp:spPr>
        <a:xfrm flipH="1">
          <a:off x="574259" y="471797"/>
          <a:ext cx="45947" cy="17627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138BC-F261-498D-829D-0F7412372C4C}">
      <dsp:nvSpPr>
        <dsp:cNvPr id="0" name=""/>
        <dsp:cNvSpPr/>
      </dsp:nvSpPr>
      <dsp:spPr>
        <a:xfrm>
          <a:off x="1059912" y="3"/>
          <a:ext cx="1895839" cy="1434535"/>
        </a:xfrm>
        <a:prstGeom prst="ellipse">
          <a:avLst/>
        </a:prstGeom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Gill Sans MT" pitchFamily="34" charset="0"/>
            </a:rPr>
            <a:t>2013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rPr>
            <a:t>Правительство Ульяновской области</a:t>
          </a:r>
          <a:endParaRPr lang="ru-RU" sz="2000" b="1" kern="1200" dirty="0">
            <a:solidFill>
              <a:srgbClr val="0070C0"/>
            </a:solidFill>
            <a:latin typeface="Gill Sans MT" pitchFamily="34" charset="0"/>
          </a:endParaRPr>
        </a:p>
      </dsp:txBody>
      <dsp:txXfrm>
        <a:off x="1337551" y="210086"/>
        <a:ext cx="1340561" cy="1014369"/>
      </dsp:txXfrm>
    </dsp:sp>
    <dsp:sp modelId="{FCF9835C-0722-4081-9127-4383CA12E53E}">
      <dsp:nvSpPr>
        <dsp:cNvPr id="0" name=""/>
        <dsp:cNvSpPr/>
      </dsp:nvSpPr>
      <dsp:spPr>
        <a:xfrm>
          <a:off x="2161987" y="1637089"/>
          <a:ext cx="269728" cy="269728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9C8C3-03C8-41E6-A5BF-AF437F1C3723}">
      <dsp:nvSpPr>
        <dsp:cNvPr id="0" name=""/>
        <dsp:cNvSpPr/>
      </dsp:nvSpPr>
      <dsp:spPr>
        <a:xfrm>
          <a:off x="1152127" y="2109115"/>
          <a:ext cx="1982198" cy="1477895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8815B-CD14-40BB-A22F-962C274CEFF1}">
      <dsp:nvSpPr>
        <dsp:cNvPr id="0" name=""/>
        <dsp:cNvSpPr/>
      </dsp:nvSpPr>
      <dsp:spPr>
        <a:xfrm flipH="1">
          <a:off x="1369741" y="2524901"/>
          <a:ext cx="70423" cy="35541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6ADAA-97E2-48BB-A2B0-753519573CCF}">
      <dsp:nvSpPr>
        <dsp:cNvPr id="0" name=""/>
        <dsp:cNvSpPr/>
      </dsp:nvSpPr>
      <dsp:spPr>
        <a:xfrm>
          <a:off x="1224145" y="2169843"/>
          <a:ext cx="1826321" cy="1392074"/>
        </a:xfrm>
        <a:prstGeom prst="ellipse">
          <a:avLst/>
        </a:prstGeom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Gill Sans MT" pitchFamily="34" charset="0"/>
            </a:rPr>
            <a:t>2014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</a:rPr>
            <a:t>Правительство Республики Башкортостан</a:t>
          </a:r>
          <a:endParaRPr lang="ru-RU" sz="2000" b="1" kern="1200" dirty="0">
            <a:solidFill>
              <a:srgbClr val="0070C0"/>
            </a:solidFill>
            <a:latin typeface="Gill Sans MT" pitchFamily="34" charset="0"/>
          </a:endParaRPr>
        </a:p>
      </dsp:txBody>
      <dsp:txXfrm>
        <a:off x="1491604" y="2373708"/>
        <a:ext cx="1291403" cy="984344"/>
      </dsp:txXfrm>
    </dsp:sp>
    <dsp:sp modelId="{41F93802-AA58-49C7-9950-3402DBFF2507}">
      <dsp:nvSpPr>
        <dsp:cNvPr id="0" name=""/>
        <dsp:cNvSpPr/>
      </dsp:nvSpPr>
      <dsp:spPr>
        <a:xfrm>
          <a:off x="2161987" y="3789306"/>
          <a:ext cx="269728" cy="269728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DD901-2DED-407A-84A6-194BB0211EE8}">
      <dsp:nvSpPr>
        <dsp:cNvPr id="0" name=""/>
        <dsp:cNvSpPr/>
      </dsp:nvSpPr>
      <dsp:spPr>
        <a:xfrm>
          <a:off x="864091" y="4261332"/>
          <a:ext cx="2068413" cy="150864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50B08-D74C-426F-9407-6222979E28C9}">
      <dsp:nvSpPr>
        <dsp:cNvPr id="0" name=""/>
        <dsp:cNvSpPr/>
      </dsp:nvSpPr>
      <dsp:spPr>
        <a:xfrm flipV="1">
          <a:off x="235091" y="4847570"/>
          <a:ext cx="249024" cy="7443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5D241-3C80-432F-97CD-13B4BA97251B}">
      <dsp:nvSpPr>
        <dsp:cNvPr id="0" name=""/>
        <dsp:cNvSpPr/>
      </dsp:nvSpPr>
      <dsp:spPr>
        <a:xfrm>
          <a:off x="736842" y="4385879"/>
          <a:ext cx="2192341" cy="1384360"/>
        </a:xfrm>
        <a:prstGeom prst="ellipse">
          <a:avLst/>
        </a:prstGeom>
        <a:gradFill flip="none" rotWithShape="1">
          <a:gsLst>
            <a:gs pos="0">
              <a:schemeClr val="accent3"/>
            </a:gs>
            <a:gs pos="53000">
              <a:schemeClr val="accent3"/>
            </a:gs>
            <a:gs pos="94577">
              <a:schemeClr val="accent3"/>
            </a:gs>
            <a:gs pos="2000">
              <a:srgbClr val="7A8A3E"/>
            </a:gs>
            <a:gs pos="4000">
              <a:srgbClr val="92D050"/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Gill Sans MT" pitchFamily="34" charset="0"/>
            </a:rPr>
            <a:t>2015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Calibri" panose="020F0502020204030204" pitchFamily="34" charset="0"/>
            </a:rPr>
            <a:t>Правительство Ставропольского края</a:t>
          </a:r>
          <a:endParaRPr lang="ru-RU" sz="2000" b="1" kern="1200" dirty="0">
            <a:solidFill>
              <a:srgbClr val="0070C0"/>
            </a:solidFill>
            <a:latin typeface="Gill Sans MT" pitchFamily="34" charset="0"/>
          </a:endParaRPr>
        </a:p>
      </dsp:txBody>
      <dsp:txXfrm>
        <a:off x="1057903" y="4588614"/>
        <a:ext cx="1550219" cy="978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7E876-D524-4E5E-A661-226E8D76E3BE}">
      <dsp:nvSpPr>
        <dsp:cNvPr id="0" name=""/>
        <dsp:cNvSpPr/>
      </dsp:nvSpPr>
      <dsp:spPr>
        <a:xfrm>
          <a:off x="2827592" y="357243"/>
          <a:ext cx="1865161" cy="26806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918642" y="448293"/>
        <a:ext cx="1683061" cy="2498556"/>
      </dsp:txXfrm>
    </dsp:sp>
    <dsp:sp modelId="{B141E756-F45D-463E-A794-86D5B8C0DAC8}">
      <dsp:nvSpPr>
        <dsp:cNvPr id="0" name=""/>
        <dsp:cNvSpPr/>
      </dsp:nvSpPr>
      <dsp:spPr>
        <a:xfrm rot="20416274">
          <a:off x="4657798" y="1162104"/>
          <a:ext cx="11910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1026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493F1-965A-4317-B2C3-C9283B093576}">
      <dsp:nvSpPr>
        <dsp:cNvPr id="0" name=""/>
        <dsp:cNvSpPr/>
      </dsp:nvSpPr>
      <dsp:spPr>
        <a:xfrm>
          <a:off x="5813868" y="28715"/>
          <a:ext cx="1866926" cy="1195212"/>
        </a:xfrm>
        <a:prstGeom prst="roundRect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Органы исполнительной власти субъектов Российской Федерации</a:t>
          </a:r>
          <a:endParaRPr lang="ru-RU" sz="1400" b="1" kern="1200" dirty="0"/>
        </a:p>
      </dsp:txBody>
      <dsp:txXfrm>
        <a:off x="5872213" y="87060"/>
        <a:ext cx="1750236" cy="1078522"/>
      </dsp:txXfrm>
    </dsp:sp>
    <dsp:sp modelId="{48CE4B3D-CD3D-489D-A643-02E63D72A36F}">
      <dsp:nvSpPr>
        <dsp:cNvPr id="0" name=""/>
        <dsp:cNvSpPr/>
      </dsp:nvSpPr>
      <dsp:spPr>
        <a:xfrm rot="405932">
          <a:off x="4688741" y="1876095"/>
          <a:ext cx="11525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254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0E24E-9618-402A-BB07-FE235DFC44BE}">
      <dsp:nvSpPr>
        <dsp:cNvPr id="0" name=""/>
        <dsp:cNvSpPr/>
      </dsp:nvSpPr>
      <dsp:spPr>
        <a:xfrm>
          <a:off x="5837274" y="1480424"/>
          <a:ext cx="2020858" cy="1166858"/>
        </a:xfrm>
        <a:prstGeom prst="roundRect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Муниципальные  образования</a:t>
          </a:r>
          <a:endParaRPr lang="ru-RU" sz="1400" b="1" kern="1200" dirty="0"/>
        </a:p>
      </dsp:txBody>
      <dsp:txXfrm>
        <a:off x="5894235" y="1537385"/>
        <a:ext cx="1906936" cy="1052936"/>
      </dsp:txXfrm>
    </dsp:sp>
    <dsp:sp modelId="{10952489-A972-4118-BAF6-815CE9DA739E}">
      <dsp:nvSpPr>
        <dsp:cNvPr id="0" name=""/>
        <dsp:cNvSpPr/>
      </dsp:nvSpPr>
      <dsp:spPr>
        <a:xfrm rot="2182952">
          <a:off x="4600315" y="2665990"/>
          <a:ext cx="9484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845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6D434D-76B4-4579-8030-9274CE23F028}">
      <dsp:nvSpPr>
        <dsp:cNvPr id="0" name=""/>
        <dsp:cNvSpPr/>
      </dsp:nvSpPr>
      <dsp:spPr>
        <a:xfrm>
          <a:off x="5390733" y="2947289"/>
          <a:ext cx="1753379" cy="1195212"/>
        </a:xfrm>
        <a:prstGeom prst="roundRect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Организации социально ответственного бизнеса</a:t>
          </a:r>
          <a:endParaRPr lang="ru-RU" sz="1400" b="1" kern="1200" dirty="0"/>
        </a:p>
      </dsp:txBody>
      <dsp:txXfrm>
        <a:off x="5449078" y="3005634"/>
        <a:ext cx="1636689" cy="1078522"/>
      </dsp:txXfrm>
    </dsp:sp>
    <dsp:sp modelId="{A4AE1833-843F-429D-AC2C-6D47CBBD2FE7}">
      <dsp:nvSpPr>
        <dsp:cNvPr id="0" name=""/>
        <dsp:cNvSpPr/>
      </dsp:nvSpPr>
      <dsp:spPr>
        <a:xfrm rot="10028177">
          <a:off x="2256850" y="1974880"/>
          <a:ext cx="5779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799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6AA59-5752-46FB-BE5E-A776E61DCC67}">
      <dsp:nvSpPr>
        <dsp:cNvPr id="0" name=""/>
        <dsp:cNvSpPr/>
      </dsp:nvSpPr>
      <dsp:spPr>
        <a:xfrm>
          <a:off x="389114" y="1655704"/>
          <a:ext cx="1874989" cy="1195212"/>
        </a:xfrm>
        <a:prstGeom prst="roundRect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Ведущие российские эксперты</a:t>
          </a:r>
          <a:endParaRPr lang="ru-RU" sz="1400" b="1" kern="1200" dirty="0"/>
        </a:p>
      </dsp:txBody>
      <dsp:txXfrm>
        <a:off x="447459" y="1714049"/>
        <a:ext cx="1758299" cy="1078522"/>
      </dsp:txXfrm>
    </dsp:sp>
    <dsp:sp modelId="{0C6CCFB7-0D0A-4431-867B-655A0BCE1CC8}">
      <dsp:nvSpPr>
        <dsp:cNvPr id="0" name=""/>
        <dsp:cNvSpPr/>
      </dsp:nvSpPr>
      <dsp:spPr>
        <a:xfrm rot="11991582">
          <a:off x="1903555" y="1198957"/>
          <a:ext cx="9523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2356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A3ABE-06FD-4E25-AC19-BBC959BB5365}">
      <dsp:nvSpPr>
        <dsp:cNvPr id="0" name=""/>
        <dsp:cNvSpPr/>
      </dsp:nvSpPr>
      <dsp:spPr>
        <a:xfrm>
          <a:off x="239335" y="148089"/>
          <a:ext cx="1692539" cy="1166858"/>
        </a:xfrm>
        <a:prstGeom prst="roundRect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cs typeface="Times New Roman" panose="02020603050405020304" pitchFamily="18" charset="0"/>
            </a:rPr>
            <a:t>Федеральные органы государственной власти</a:t>
          </a:r>
          <a:endParaRPr lang="ru-RU" sz="1400" b="1" kern="1200" dirty="0"/>
        </a:p>
      </dsp:txBody>
      <dsp:txXfrm>
        <a:off x="296296" y="205050"/>
        <a:ext cx="1578617" cy="1052936"/>
      </dsp:txXfrm>
    </dsp:sp>
    <dsp:sp modelId="{08D7B29F-5B3B-4545-9E30-E7AD3B23D502}">
      <dsp:nvSpPr>
        <dsp:cNvPr id="0" name=""/>
        <dsp:cNvSpPr/>
      </dsp:nvSpPr>
      <dsp:spPr>
        <a:xfrm rot="4961753">
          <a:off x="3853944" y="3126565"/>
          <a:ext cx="1787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782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107F9-11BB-4EA5-86EC-5C30A2D7BB2A}">
      <dsp:nvSpPr>
        <dsp:cNvPr id="0" name=""/>
        <dsp:cNvSpPr/>
      </dsp:nvSpPr>
      <dsp:spPr>
        <a:xfrm>
          <a:off x="3253227" y="3215231"/>
          <a:ext cx="1556145" cy="1195212"/>
        </a:xfrm>
        <a:prstGeom prst="roundRect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Средства массовой информации</a:t>
          </a:r>
          <a:endParaRPr lang="ru-RU" sz="1400" b="1" kern="1200" dirty="0"/>
        </a:p>
      </dsp:txBody>
      <dsp:txXfrm>
        <a:off x="3311572" y="3273576"/>
        <a:ext cx="1439455" cy="1078522"/>
      </dsp:txXfrm>
    </dsp:sp>
    <dsp:sp modelId="{4D93790B-E61A-4B39-9533-0780CDD2E3FF}">
      <dsp:nvSpPr>
        <dsp:cNvPr id="0" name=""/>
        <dsp:cNvSpPr/>
      </dsp:nvSpPr>
      <dsp:spPr>
        <a:xfrm rot="8051360">
          <a:off x="2378294" y="2846763"/>
          <a:ext cx="5295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951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20C70-E66C-4C26-9B43-F00AC66D4C4F}">
      <dsp:nvSpPr>
        <dsp:cNvPr id="0" name=""/>
        <dsp:cNvSpPr/>
      </dsp:nvSpPr>
      <dsp:spPr>
        <a:xfrm>
          <a:off x="1158833" y="3036603"/>
          <a:ext cx="1437487" cy="1195212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 НКО</a:t>
          </a:r>
        </a:p>
      </dsp:txBody>
      <dsp:txXfrm>
        <a:off x="1217178" y="3094948"/>
        <a:ext cx="1320797" cy="10785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322D8-B3F3-478E-A3F1-FE54D2AF7AB3}">
      <dsp:nvSpPr>
        <dsp:cNvPr id="0" name=""/>
        <dsp:cNvSpPr/>
      </dsp:nvSpPr>
      <dsp:spPr>
        <a:xfrm>
          <a:off x="415242" y="0"/>
          <a:ext cx="5482360" cy="32187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00894-421C-44A6-BE83-97B72A0AB2F1}">
      <dsp:nvSpPr>
        <dsp:cNvPr id="0" name=""/>
        <dsp:cNvSpPr/>
      </dsp:nvSpPr>
      <dsp:spPr>
        <a:xfrm>
          <a:off x="998977" y="2354672"/>
          <a:ext cx="118450" cy="1184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911B1-57F6-49B6-BD39-778165AD3B52}">
      <dsp:nvSpPr>
        <dsp:cNvPr id="0" name=""/>
        <dsp:cNvSpPr/>
      </dsp:nvSpPr>
      <dsp:spPr>
        <a:xfrm>
          <a:off x="1060983" y="2448269"/>
          <a:ext cx="1865991" cy="398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65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20 лидеров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 12 номинациях </a:t>
          </a:r>
        </a:p>
      </dsp:txBody>
      <dsp:txXfrm>
        <a:off x="1060983" y="2448269"/>
        <a:ext cx="1865991" cy="398668"/>
      </dsp:txXfrm>
    </dsp:sp>
    <dsp:sp modelId="{8AED6D70-0FB3-4DD4-8E39-1066EE12D9D9}">
      <dsp:nvSpPr>
        <dsp:cNvPr id="0" name=""/>
        <dsp:cNvSpPr/>
      </dsp:nvSpPr>
      <dsp:spPr>
        <a:xfrm>
          <a:off x="1841372" y="1745334"/>
          <a:ext cx="185401" cy="1854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DBDBF-D038-4249-8C2E-0D6A2DFA6071}">
      <dsp:nvSpPr>
        <dsp:cNvPr id="0" name=""/>
        <dsp:cNvSpPr/>
      </dsp:nvSpPr>
      <dsp:spPr>
        <a:xfrm>
          <a:off x="1480962" y="1944213"/>
          <a:ext cx="2100295" cy="454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49 лидеров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 25 номинациях </a:t>
          </a:r>
        </a:p>
      </dsp:txBody>
      <dsp:txXfrm>
        <a:off x="1480962" y="1944213"/>
        <a:ext cx="2100295" cy="454122"/>
      </dsp:txXfrm>
    </dsp:sp>
    <dsp:sp modelId="{1E753C10-548D-4654-95E6-C84C5570A953}">
      <dsp:nvSpPr>
        <dsp:cNvPr id="0" name=""/>
        <dsp:cNvSpPr/>
      </dsp:nvSpPr>
      <dsp:spPr>
        <a:xfrm>
          <a:off x="2407507" y="1402026"/>
          <a:ext cx="247201" cy="2472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EDDB2-FE5E-45CD-A7C6-25E39117D337}">
      <dsp:nvSpPr>
        <dsp:cNvPr id="0" name=""/>
        <dsp:cNvSpPr/>
      </dsp:nvSpPr>
      <dsp:spPr>
        <a:xfrm>
          <a:off x="2520303" y="1650491"/>
          <a:ext cx="1239561" cy="674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98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61 лидер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 28 номинациях </a:t>
          </a:r>
        </a:p>
      </dsp:txBody>
      <dsp:txXfrm>
        <a:off x="2520303" y="1650491"/>
        <a:ext cx="1239561" cy="674791"/>
      </dsp:txXfrm>
    </dsp:sp>
    <dsp:sp modelId="{15CED52E-4B2B-4F9E-9732-A930967EF6D2}">
      <dsp:nvSpPr>
        <dsp:cNvPr id="0" name=""/>
        <dsp:cNvSpPr/>
      </dsp:nvSpPr>
      <dsp:spPr>
        <a:xfrm>
          <a:off x="3104422" y="1046308"/>
          <a:ext cx="319301" cy="3193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41187-607B-46D2-9838-FDCE1CEA5524}">
      <dsp:nvSpPr>
        <dsp:cNvPr id="0" name=""/>
        <dsp:cNvSpPr/>
      </dsp:nvSpPr>
      <dsp:spPr>
        <a:xfrm>
          <a:off x="3275012" y="1406706"/>
          <a:ext cx="1458374" cy="862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91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29 лидеров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 22 номинациях </a:t>
          </a:r>
        </a:p>
      </dsp:txBody>
      <dsp:txXfrm>
        <a:off x="3275012" y="1406706"/>
        <a:ext cx="1458374" cy="862672"/>
      </dsp:txXfrm>
    </dsp:sp>
    <dsp:sp modelId="{3E50A883-9B08-425E-9DE1-D6A0AE35DECF}">
      <dsp:nvSpPr>
        <dsp:cNvPr id="0" name=""/>
        <dsp:cNvSpPr/>
      </dsp:nvSpPr>
      <dsp:spPr>
        <a:xfrm>
          <a:off x="3886062" y="731328"/>
          <a:ext cx="406852" cy="4068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C66B3-A265-4399-9477-446285045C07}">
      <dsp:nvSpPr>
        <dsp:cNvPr id="0" name=""/>
        <dsp:cNvSpPr/>
      </dsp:nvSpPr>
      <dsp:spPr>
        <a:xfrm>
          <a:off x="4286884" y="1202548"/>
          <a:ext cx="1726928" cy="1027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58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34 лидера  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 в 24 номинациях</a:t>
          </a:r>
        </a:p>
      </dsp:txBody>
      <dsp:txXfrm>
        <a:off x="4286884" y="1202548"/>
        <a:ext cx="1726928" cy="10272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548C2-0474-460F-B851-A59137515DA0}">
      <dsp:nvSpPr>
        <dsp:cNvPr id="0" name=""/>
        <dsp:cNvSpPr/>
      </dsp:nvSpPr>
      <dsp:spPr>
        <a:xfrm>
          <a:off x="489626" y="243903"/>
          <a:ext cx="3568630" cy="1178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9A12B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57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prstClr val="black"/>
              </a:solidFill>
              <a:ea typeface="Calibri" pitchFamily="34" charset="0"/>
              <a:cs typeface="Calibri" pitchFamily="34" charset="0"/>
            </a:rPr>
            <a:t>Федеральные  и региональные СМИ: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 dirty="0" smtClean="0">
            <a:solidFill>
              <a:prstClr val="black"/>
            </a:solidFill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МИА «Россия сегодня» </a:t>
          </a:r>
          <a:r>
            <a:rPr lang="en-US" sz="1200" b="1" kern="1200" dirty="0" smtClean="0">
              <a:hlinkClick xmlns:r="http://schemas.openxmlformats.org/officeDocument/2006/relationships" r:id="rId1"/>
            </a:rPr>
            <a:t>http://</a:t>
          </a:r>
          <a:r>
            <a:rPr lang="ru-RU" sz="1200" b="1" kern="1200" dirty="0" err="1" smtClean="0">
              <a:hlinkClick xmlns:r="http://schemas.openxmlformats.org/officeDocument/2006/relationships" r:id="rId1"/>
            </a:rPr>
            <a:t>россиясегодня.рф</a:t>
          </a:r>
          <a:r>
            <a:rPr lang="ru-RU" sz="1200" b="1" kern="1200" dirty="0" smtClean="0"/>
            <a:t>  </a:t>
          </a:r>
          <a:endParaRPr lang="ru-RU" sz="1200" b="0" kern="1200" dirty="0">
            <a:latin typeface="+mn-lt"/>
            <a:cs typeface="Times New Roman" panose="02020603050405020304" pitchFamily="18" charset="0"/>
          </a:endParaRPr>
        </a:p>
      </dsp:txBody>
      <dsp:txXfrm>
        <a:off x="489626" y="243903"/>
        <a:ext cx="3568630" cy="1178992"/>
      </dsp:txXfrm>
    </dsp:sp>
    <dsp:sp modelId="{793A0CAD-E733-4A3C-BC6F-D6649C5850A4}">
      <dsp:nvSpPr>
        <dsp:cNvPr id="0" name=""/>
        <dsp:cNvSpPr/>
      </dsp:nvSpPr>
      <dsp:spPr>
        <a:xfrm>
          <a:off x="0" y="467317"/>
          <a:ext cx="1193078" cy="41254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41CA9-1D9C-47B9-94A2-0EE7F2D348FE}">
      <dsp:nvSpPr>
        <dsp:cNvPr id="0" name=""/>
        <dsp:cNvSpPr/>
      </dsp:nvSpPr>
      <dsp:spPr>
        <a:xfrm>
          <a:off x="4996456" y="292955"/>
          <a:ext cx="3585230" cy="1178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9A12B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57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Сайт Правительства Челябинской области</a:t>
          </a:r>
          <a:endParaRPr lang="ru-RU" sz="1200" b="0" kern="1200" dirty="0">
            <a:latin typeface="+mn-lt"/>
            <a:cs typeface="Times New Roman" panose="02020603050405020304" pitchFamily="18" charset="0"/>
          </a:endParaRPr>
        </a:p>
      </dsp:txBody>
      <dsp:txXfrm>
        <a:off x="4996456" y="292955"/>
        <a:ext cx="3585230" cy="1178992"/>
      </dsp:txXfrm>
    </dsp:sp>
    <dsp:sp modelId="{283EEFD6-5A12-4FAA-A011-6A5CCEBC2569}">
      <dsp:nvSpPr>
        <dsp:cNvPr id="0" name=""/>
        <dsp:cNvSpPr/>
      </dsp:nvSpPr>
      <dsp:spPr>
        <a:xfrm>
          <a:off x="4121937" y="318257"/>
          <a:ext cx="1426810" cy="108699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69916-419D-4132-AE01-3647A9242FAE}">
      <dsp:nvSpPr>
        <dsp:cNvPr id="0" name=""/>
        <dsp:cNvSpPr/>
      </dsp:nvSpPr>
      <dsp:spPr>
        <a:xfrm>
          <a:off x="502455" y="1624942"/>
          <a:ext cx="3649593" cy="14313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9A12B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571" tIns="45720" rIns="45720" bIns="45720" numCol="1" spcCol="1270" anchor="ctr" anchorCtr="0">
          <a:noAutofit/>
        </a:bodyPr>
        <a:lstStyle/>
        <a:p>
          <a:pPr marL="93663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kern="1200" dirty="0" smtClean="0">
              <a:solidFill>
                <a:prstClr val="black"/>
              </a:solidFill>
              <a:ea typeface="Calibri" pitchFamily="34" charset="0"/>
              <a:cs typeface="Calibri" pitchFamily="34" charset="0"/>
            </a:rPr>
            <a:t>сайт Фонда поддержки детей</a:t>
          </a:r>
        </a:p>
        <a:p>
          <a:pPr marL="93663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kern="1200" dirty="0" smtClean="0">
              <a:solidFill>
                <a:prstClr val="black"/>
              </a:solidFill>
              <a:ea typeface="Calibri" pitchFamily="34" charset="0"/>
              <a:cs typeface="Calibri" pitchFamily="34" charset="0"/>
            </a:rPr>
            <a:t> </a:t>
          </a:r>
          <a:r>
            <a:rPr lang="en-US" altLang="ru-RU" sz="1200" b="1" u="sng" kern="1200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4"/>
            </a:rPr>
            <a:t>www</a:t>
          </a:r>
          <a:r>
            <a:rPr lang="ru-RU" altLang="ru-RU" sz="1200" b="1" u="sng" kern="1200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4"/>
            </a:rPr>
            <a:t>.</a:t>
          </a:r>
          <a:r>
            <a:rPr lang="en-US" altLang="ru-RU" sz="1200" b="1" u="sng" kern="1200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4"/>
            </a:rPr>
            <a:t>fond</a:t>
          </a:r>
          <a:r>
            <a:rPr lang="ru-RU" altLang="ru-RU" sz="1200" b="1" u="sng" kern="1200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4"/>
            </a:rPr>
            <a:t>-</a:t>
          </a:r>
          <a:r>
            <a:rPr lang="en-US" altLang="ru-RU" sz="1200" b="1" u="sng" kern="1200" dirty="0" err="1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4"/>
            </a:rPr>
            <a:t>detyam</a:t>
          </a:r>
          <a:r>
            <a:rPr lang="ru-RU" altLang="ru-RU" sz="1200" b="1" u="sng" kern="1200" dirty="0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4"/>
            </a:rPr>
            <a:t>.</a:t>
          </a:r>
          <a:r>
            <a:rPr lang="en-US" altLang="ru-RU" sz="1200" b="1" u="sng" kern="1200" dirty="0" err="1" smtClean="0">
              <a:solidFill>
                <a:srgbClr val="0099FF"/>
              </a:solidFill>
              <a:ea typeface="Calibri" pitchFamily="34" charset="0"/>
              <a:cs typeface="Calibri" pitchFamily="34" charset="0"/>
              <a:hlinkClick xmlns:r="http://schemas.openxmlformats.org/officeDocument/2006/relationships" r:id="rId4"/>
            </a:rPr>
            <a:t>ru</a:t>
          </a:r>
          <a:endParaRPr lang="ru-RU" altLang="ru-RU" sz="1200" b="1" kern="1200" dirty="0" smtClean="0">
            <a:solidFill>
              <a:prstClr val="black"/>
            </a:solidFill>
            <a:ea typeface="Calibri" pitchFamily="34" charset="0"/>
            <a:cs typeface="Calibri" pitchFamily="34" charset="0"/>
          </a:endParaRPr>
        </a:p>
      </dsp:txBody>
      <dsp:txXfrm>
        <a:off x="502455" y="1624942"/>
        <a:ext cx="3649593" cy="1431390"/>
      </dsp:txXfrm>
    </dsp:sp>
    <dsp:sp modelId="{6FAE2A72-B384-4B85-A9AA-E8D4E1CA9557}">
      <dsp:nvSpPr>
        <dsp:cNvPr id="0" name=""/>
        <dsp:cNvSpPr/>
      </dsp:nvSpPr>
      <dsp:spPr>
        <a:xfrm>
          <a:off x="37975" y="1547443"/>
          <a:ext cx="1191989" cy="1185873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3CDD1-9100-40D1-BE6F-C30A4C8E2BBA}">
      <dsp:nvSpPr>
        <dsp:cNvPr id="0" name=""/>
        <dsp:cNvSpPr/>
      </dsp:nvSpPr>
      <dsp:spPr>
        <a:xfrm>
          <a:off x="4875370" y="1774215"/>
          <a:ext cx="3772775" cy="1178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9A12B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57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   Детский пресс-центр</a:t>
          </a:r>
        </a:p>
      </dsp:txBody>
      <dsp:txXfrm>
        <a:off x="4875370" y="1774215"/>
        <a:ext cx="3772775" cy="1178992"/>
      </dsp:txXfrm>
    </dsp:sp>
    <dsp:sp modelId="{20215EB6-89F6-4BC3-BBC5-8ABB8BB86316}">
      <dsp:nvSpPr>
        <dsp:cNvPr id="0" name=""/>
        <dsp:cNvSpPr/>
      </dsp:nvSpPr>
      <dsp:spPr>
        <a:xfrm>
          <a:off x="4215117" y="1836198"/>
          <a:ext cx="1425225" cy="1025770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37254-00F7-4C63-8A7C-C70EF2DCC923}">
      <dsp:nvSpPr>
        <dsp:cNvPr id="0" name=""/>
        <dsp:cNvSpPr/>
      </dsp:nvSpPr>
      <dsp:spPr>
        <a:xfrm>
          <a:off x="309746" y="3361561"/>
          <a:ext cx="3772775" cy="1178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9A12B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571" tIns="45720" rIns="45720" bIns="45720" numCol="1" spcCol="1270" anchor="ctr" anchorCtr="0">
          <a:noAutofit/>
        </a:bodyPr>
        <a:lstStyle/>
        <a:p>
          <a:pPr marL="180975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Официальные издания </a:t>
          </a:r>
        </a:p>
        <a:p>
          <a:pPr marL="180975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Выставки - форума</a:t>
          </a:r>
        </a:p>
        <a:p>
          <a:pPr marL="180975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презентационный буклет          </a:t>
          </a:r>
        </a:p>
        <a:p>
          <a:pPr marL="180975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каталог          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     информационный буклет </a:t>
          </a:r>
          <a:endParaRPr lang="ru-RU" sz="1200" b="0" kern="1200" dirty="0">
            <a:latin typeface="+mn-lt"/>
            <a:cs typeface="Times New Roman" panose="02020603050405020304" pitchFamily="18" charset="0"/>
          </a:endParaRPr>
        </a:p>
      </dsp:txBody>
      <dsp:txXfrm>
        <a:off x="309746" y="3361561"/>
        <a:ext cx="3772775" cy="1178992"/>
      </dsp:txXfrm>
    </dsp:sp>
    <dsp:sp modelId="{4B2F467A-2AC5-47F3-AA86-E2F84A8F256F}">
      <dsp:nvSpPr>
        <dsp:cNvPr id="0" name=""/>
        <dsp:cNvSpPr/>
      </dsp:nvSpPr>
      <dsp:spPr>
        <a:xfrm>
          <a:off x="0" y="3317359"/>
          <a:ext cx="825294" cy="1237941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9B759-C815-49F3-9CBC-A50CDA073F0A}">
      <dsp:nvSpPr>
        <dsp:cNvPr id="0" name=""/>
        <dsp:cNvSpPr/>
      </dsp:nvSpPr>
      <dsp:spPr>
        <a:xfrm>
          <a:off x="4823140" y="3281336"/>
          <a:ext cx="3772775" cy="1178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9A12B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571" tIns="45720" rIns="45720" bIns="45720" numCol="1" spcCol="1270" anchor="ctr" anchorCtr="0">
          <a:noAutofit/>
        </a:bodyPr>
        <a:lstStyle/>
        <a:p>
          <a:pPr marL="180975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 Пресс-конференция / пресс-подход организаторов Выставки-форума</a:t>
          </a:r>
          <a:endParaRPr lang="ru-RU" sz="1200" b="0" kern="1200" dirty="0">
            <a:latin typeface="+mn-lt"/>
            <a:cs typeface="Times New Roman" panose="02020603050405020304" pitchFamily="18" charset="0"/>
          </a:endParaRPr>
        </a:p>
      </dsp:txBody>
      <dsp:txXfrm>
        <a:off x="4823140" y="3281336"/>
        <a:ext cx="3772775" cy="1178992"/>
      </dsp:txXfrm>
    </dsp:sp>
    <dsp:sp modelId="{9D126449-225B-4BBB-AA13-AC17FF1BB610}">
      <dsp:nvSpPr>
        <dsp:cNvPr id="0" name=""/>
        <dsp:cNvSpPr/>
      </dsp:nvSpPr>
      <dsp:spPr>
        <a:xfrm>
          <a:off x="4197236" y="3433905"/>
          <a:ext cx="1459822" cy="917042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B010F-BF0B-402E-801C-A5A2833D97BE}">
      <dsp:nvSpPr>
        <dsp:cNvPr id="0" name=""/>
        <dsp:cNvSpPr/>
      </dsp:nvSpPr>
      <dsp:spPr>
        <a:xfrm>
          <a:off x="3466229" y="4672023"/>
          <a:ext cx="2786156" cy="9671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9A12B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571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rPr>
            <a:t>Размещение наружной рекламы на улицах Челябинска</a:t>
          </a:r>
          <a:endParaRPr lang="ru-RU" sz="1200" b="0" kern="1200" dirty="0">
            <a:latin typeface="+mn-lt"/>
            <a:cs typeface="Times New Roman" panose="02020603050405020304" pitchFamily="18" charset="0"/>
          </a:endParaRPr>
        </a:p>
      </dsp:txBody>
      <dsp:txXfrm>
        <a:off x="3466229" y="4672023"/>
        <a:ext cx="2786156" cy="967115"/>
      </dsp:txXfrm>
    </dsp:sp>
    <dsp:sp modelId="{730795C4-38ED-43E8-B8AB-C53EB313DA13}">
      <dsp:nvSpPr>
        <dsp:cNvPr id="0" name=""/>
        <dsp:cNvSpPr/>
      </dsp:nvSpPr>
      <dsp:spPr>
        <a:xfrm>
          <a:off x="2542690" y="4684557"/>
          <a:ext cx="1296199" cy="853746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6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6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76F3E-0021-4EA4-AFA6-0DC5B1F910F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335"/>
            <a:ext cx="2946400" cy="4972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427FB-7798-4F7D-B0C9-BCBAD091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384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6400" cy="49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2" y="0"/>
            <a:ext cx="2946400" cy="49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7C628-E0B6-445C-A19B-6A47936D9AB6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5" y="4715473"/>
            <a:ext cx="5438775" cy="44676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29339"/>
            <a:ext cx="2946400" cy="4972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2" y="9429339"/>
            <a:ext cx="2946400" cy="4972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B6086-48A4-4BBB-82E2-6017259CF7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41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sz="1400" b="1" dirty="0" smtClean="0"/>
              <a:t>Графический элемент SmartArt с рисунками на красном фоне </a:t>
            </a:r>
          </a:p>
          <a:p>
            <a:pPr>
              <a:defRPr/>
            </a:pPr>
            <a:r>
              <a:rPr lang="ru-RU" sz="1400" dirty="0" smtClean="0"/>
              <a:t>(средней сложности)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Чтобы воспроизвести на этом слайде графический элемент SmartArt, выполните указанные ниже действия.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/>
              <a:t>На вкладке </a:t>
            </a:r>
            <a:r>
              <a:rPr lang="ru-RU" b="1" dirty="0" smtClean="0"/>
              <a:t>Главная</a:t>
            </a:r>
            <a:r>
              <a:rPr lang="ru-RU" dirty="0" smtClean="0"/>
              <a:t> в группе </a:t>
            </a:r>
            <a:r>
              <a:rPr lang="ru-RU" b="1" dirty="0" smtClean="0"/>
              <a:t>Слайды</a:t>
            </a:r>
            <a:r>
              <a:rPr lang="ru-RU" dirty="0" smtClean="0"/>
              <a:t> нажмите кнопку </a:t>
            </a:r>
            <a:r>
              <a:rPr lang="ru-RU" b="1" dirty="0" smtClean="0"/>
              <a:t>Макет</a:t>
            </a:r>
            <a:r>
              <a:rPr lang="ru-RU" dirty="0" smtClean="0"/>
              <a:t> и выберите вариант </a:t>
            </a:r>
            <a:r>
              <a:rPr lang="ru-RU" b="1" dirty="0" smtClean="0"/>
              <a:t>Пустой слайд</a:t>
            </a:r>
            <a:r>
              <a:rPr lang="ru-RU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На вкладке </a:t>
            </a:r>
            <a:r>
              <a:rPr lang="ru-RU" b="1" dirty="0" smtClean="0">
                <a:latin typeface="+mn-lt"/>
              </a:rPr>
              <a:t>Вставка</a:t>
            </a:r>
            <a:r>
              <a:rPr lang="ru-RU" dirty="0" smtClean="0">
                <a:latin typeface="+mn-lt"/>
              </a:rPr>
              <a:t> в группе </a:t>
            </a:r>
            <a:r>
              <a:rPr lang="ru-RU" b="1" dirty="0" smtClean="0">
                <a:latin typeface="+mn-lt"/>
              </a:rPr>
              <a:t>Иллюстрации</a:t>
            </a:r>
            <a:r>
              <a:rPr lang="ru-RU" dirty="0" smtClean="0">
                <a:latin typeface="+mn-lt"/>
              </a:rPr>
              <a:t> нажмите кнопку </a:t>
            </a:r>
            <a:r>
              <a:rPr lang="ru-RU" b="1" dirty="0" smtClean="0">
                <a:latin typeface="+mn-lt"/>
              </a:rPr>
              <a:t>SmartArt</a:t>
            </a:r>
            <a:r>
              <a:rPr lang="ru-RU" dirty="0" smtClean="0">
                <a:latin typeface="+mn-lt"/>
              </a:rPr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В диалоговом окне </a:t>
            </a:r>
            <a:r>
              <a:rPr lang="ru-RU" b="1" dirty="0" smtClean="0">
                <a:latin typeface="+mn-lt"/>
              </a:rPr>
              <a:t>Выбор рисунка SmartArt</a:t>
            </a:r>
            <a:r>
              <a:rPr lang="ru-RU" dirty="0" smtClean="0">
                <a:latin typeface="+mn-lt"/>
              </a:rPr>
              <a:t> в левой области выберите категорию </a:t>
            </a:r>
            <a:r>
              <a:rPr lang="ru-RU" b="1" dirty="0" smtClean="0">
                <a:latin typeface="+mn-lt"/>
              </a:rPr>
              <a:t>Рисунок</a:t>
            </a:r>
            <a:r>
              <a:rPr lang="ru-RU" dirty="0" smtClean="0">
                <a:latin typeface="+mn-lt"/>
              </a:rPr>
              <a:t>. В области </a:t>
            </a:r>
            <a:r>
              <a:rPr lang="ru-RU" b="1" dirty="0" smtClean="0">
                <a:latin typeface="+mn-lt"/>
              </a:rPr>
              <a:t>Рисунок</a:t>
            </a:r>
            <a:r>
              <a:rPr lang="ru-RU" dirty="0" smtClean="0">
                <a:latin typeface="+mn-lt"/>
              </a:rPr>
              <a:t> дважды щелкните элемент </a:t>
            </a:r>
            <a:r>
              <a:rPr lang="ru-RU" b="1" dirty="0" smtClean="0">
                <a:latin typeface="+mn-lt"/>
              </a:rPr>
              <a:t>Линия рисунков с названиями </a:t>
            </a:r>
            <a:r>
              <a:rPr lang="ru-RU" dirty="0" smtClean="0">
                <a:latin typeface="+mn-lt"/>
              </a:rPr>
              <a:t>(в пятом ряду), чтобы вставить его на слайд.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ru-RU"/>
            </a:pPr>
            <a:r>
              <a:rPr lang="ru-RU" dirty="0" smtClean="0">
                <a:latin typeface="+mn-lt"/>
              </a:rPr>
              <a:t>Щелкните каждую из замещающих рамок рисунков на графическом элементе SmartArt, выберите рисунок и нажмите кнопку </a:t>
            </a:r>
            <a:r>
              <a:rPr lang="ru-RU" b="1" dirty="0" smtClean="0">
                <a:latin typeface="+mn-lt"/>
              </a:rPr>
              <a:t>Вставить</a:t>
            </a:r>
            <a:r>
              <a:rPr lang="ru-RU" dirty="0" smtClean="0">
                <a:latin typeface="+mn-lt"/>
              </a:rPr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ru-RU"/>
            </a:pPr>
            <a:r>
              <a:rPr lang="ru-RU" dirty="0" smtClean="0">
                <a:latin typeface="+mn-lt"/>
              </a:rPr>
              <a:t>Выделите графический элемент. На вкладке </a:t>
            </a:r>
            <a:r>
              <a:rPr lang="ru-RU" b="1" dirty="0" smtClean="0">
                <a:latin typeface="+mn-lt"/>
              </a:rPr>
              <a:t>Работа с рисунками SmartArt</a:t>
            </a:r>
            <a:r>
              <a:rPr lang="ru-RU" dirty="0" smtClean="0">
                <a:latin typeface="+mn-lt"/>
              </a:rPr>
              <a:t>, на вложенной вкладке </a:t>
            </a:r>
            <a:r>
              <a:rPr lang="ru-RU" b="1" dirty="0" smtClean="0">
                <a:latin typeface="+mn-lt"/>
              </a:rPr>
              <a:t>Формат</a:t>
            </a:r>
            <a:r>
              <a:rPr lang="ru-RU" dirty="0" smtClean="0">
                <a:latin typeface="+mn-lt"/>
              </a:rPr>
              <a:t> в группе </a:t>
            </a:r>
            <a:r>
              <a:rPr lang="ru-RU" b="1" dirty="0" smtClean="0">
                <a:latin typeface="+mn-lt"/>
              </a:rPr>
              <a:t>Размер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15 см</a:t>
            </a:r>
            <a:r>
              <a:rPr lang="ru-RU" dirty="0" smtClean="0">
                <a:latin typeface="+mn-lt"/>
              </a:rPr>
              <a:t> в поле </a:t>
            </a:r>
            <a:r>
              <a:rPr lang="ru-RU" b="1" dirty="0" smtClean="0">
                <a:latin typeface="+mn-lt"/>
              </a:rPr>
              <a:t>Высота:</a:t>
            </a:r>
            <a:r>
              <a:rPr lang="ru-RU" dirty="0" smtClean="0">
                <a:latin typeface="+mn-lt"/>
              </a:rPr>
              <a:t> и </a:t>
            </a:r>
            <a:r>
              <a:rPr lang="ru-RU" b="1" dirty="0" smtClean="0">
                <a:latin typeface="+mn-lt"/>
              </a:rPr>
              <a:t>22,2 см</a:t>
            </a:r>
            <a:r>
              <a:rPr lang="ru-RU" dirty="0" smtClean="0">
                <a:latin typeface="+mn-lt"/>
              </a:rPr>
              <a:t> в поле </a:t>
            </a:r>
            <a:r>
              <a:rPr lang="ru-RU" b="1" dirty="0" smtClean="0">
                <a:latin typeface="+mn-lt"/>
              </a:rPr>
              <a:t>Ширина:</a:t>
            </a:r>
            <a:r>
              <a:rPr lang="ru-RU" dirty="0" smtClean="0">
                <a:latin typeface="+mn-lt"/>
              </a:rPr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ru-RU"/>
            </a:pPr>
            <a:r>
              <a:rPr lang="ru-RU" dirty="0" smtClean="0">
                <a:latin typeface="+mn-lt"/>
              </a:rPr>
              <a:t>Кроме того, на вкладке </a:t>
            </a:r>
            <a:r>
              <a:rPr lang="ru-RU" b="1" dirty="0" smtClean="0">
                <a:latin typeface="+mn-lt"/>
              </a:rPr>
              <a:t>Работа с рисунками SmartArt</a:t>
            </a:r>
            <a:r>
              <a:rPr lang="ru-RU" dirty="0" smtClean="0">
                <a:latin typeface="+mn-lt"/>
              </a:rPr>
              <a:t>, на вложенной вкладке </a:t>
            </a:r>
            <a:r>
              <a:rPr lang="ru-RU" b="1" dirty="0" smtClean="0">
                <a:latin typeface="+mn-lt"/>
              </a:rPr>
              <a:t>Формат</a:t>
            </a:r>
            <a:r>
              <a:rPr lang="ru-RU" dirty="0" smtClean="0">
                <a:latin typeface="+mn-lt"/>
              </a:rPr>
              <a:t> в группе </a:t>
            </a:r>
            <a:r>
              <a:rPr lang="ru-RU" b="1" dirty="0" smtClean="0">
                <a:latin typeface="+mn-lt"/>
              </a:rPr>
              <a:t>Упорядочить</a:t>
            </a:r>
            <a:r>
              <a:rPr lang="ru-RU" dirty="0" smtClean="0">
                <a:latin typeface="+mn-lt"/>
              </a:rPr>
              <a:t> нажмите кнопку </a:t>
            </a:r>
            <a:r>
              <a:rPr lang="ru-RU" b="1" dirty="0" smtClean="0">
                <a:latin typeface="+mn-lt"/>
              </a:rPr>
              <a:t>Выровнять</a:t>
            </a:r>
            <a:r>
              <a:rPr lang="ru-RU" dirty="0" smtClean="0">
                <a:latin typeface="+mn-lt"/>
              </a:rPr>
              <a:t> и выполните указанные ниже действия.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ru-RU"/>
            </a:pPr>
            <a:r>
              <a:rPr lang="ru-RU" dirty="0" smtClean="0">
                <a:latin typeface="+mn-lt"/>
              </a:rPr>
              <a:t>Выберите параметр </a:t>
            </a:r>
            <a:r>
              <a:rPr lang="ru-RU" b="1" dirty="0" smtClean="0">
                <a:latin typeface="+mn-lt"/>
              </a:rPr>
              <a:t>Выровнять относительно слайда</a:t>
            </a:r>
            <a:r>
              <a:rPr lang="ru-RU" dirty="0" smtClean="0">
                <a:latin typeface="+mn-lt"/>
              </a:rPr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ru-RU"/>
            </a:pPr>
            <a:r>
              <a:rPr lang="ru-RU" dirty="0" smtClean="0">
                <a:latin typeface="+mn-lt"/>
              </a:rPr>
              <a:t>Выберите команду </a:t>
            </a:r>
            <a:r>
              <a:rPr lang="ru-RU" b="1" dirty="0" smtClean="0">
                <a:latin typeface="+mn-lt"/>
              </a:rPr>
              <a:t>Выровнять по центру</a:t>
            </a:r>
            <a:r>
              <a:rPr lang="ru-RU" dirty="0" smtClean="0">
                <a:latin typeface="+mn-lt"/>
              </a:rPr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ru-RU"/>
            </a:pPr>
            <a:r>
              <a:rPr lang="ru-RU" dirty="0" smtClean="0">
                <a:latin typeface="+mn-lt"/>
              </a:rPr>
              <a:t>Выберите команду </a:t>
            </a:r>
            <a:r>
              <a:rPr lang="ru-RU" b="1" dirty="0" smtClean="0">
                <a:latin typeface="+mn-lt"/>
              </a:rPr>
              <a:t>Выровнять по середине</a:t>
            </a:r>
            <a:r>
              <a:rPr lang="ru-RU" dirty="0" smtClean="0">
                <a:latin typeface="+mn-lt"/>
              </a:rPr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Выделите графический элемент и щелкните одну из стрелок на левой границе. В диалоговом окне </a:t>
            </a:r>
            <a:r>
              <a:rPr lang="ru-RU" b="1" dirty="0" smtClean="0">
                <a:latin typeface="+mn-lt"/>
              </a:rPr>
              <a:t>Введите текст</a:t>
            </a:r>
            <a:r>
              <a:rPr lang="ru-RU" dirty="0" smtClean="0">
                <a:latin typeface="+mn-lt"/>
              </a:rPr>
              <a:t> введите текст.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/>
              <a:t>Нажав и удерживая клавишу CTRL, выделите все надписи над рисунками. </a:t>
            </a:r>
            <a:r>
              <a:rPr lang="ru-RU" dirty="0" smtClean="0">
                <a:latin typeface="+mn-lt"/>
              </a:rPr>
              <a:t>На вкладке </a:t>
            </a:r>
            <a:r>
              <a:rPr lang="ru-RU" b="1" dirty="0" smtClean="0">
                <a:latin typeface="+mn-lt"/>
              </a:rPr>
              <a:t>Главная</a:t>
            </a:r>
            <a:r>
              <a:rPr lang="ru-RU" dirty="0" smtClean="0">
                <a:latin typeface="+mn-lt"/>
              </a:rPr>
              <a:t> в группе </a:t>
            </a:r>
            <a:r>
              <a:rPr lang="ru-RU" b="1" dirty="0" smtClean="0">
                <a:latin typeface="+mn-lt"/>
              </a:rPr>
              <a:t>Шрифт</a:t>
            </a:r>
            <a:r>
              <a:rPr lang="ru-RU" dirty="0" smtClean="0">
                <a:latin typeface="+mn-lt"/>
              </a:rPr>
              <a:t> выберите шрифт </a:t>
            </a:r>
            <a:r>
              <a:rPr lang="ru-RU" b="1" dirty="0" smtClean="0">
                <a:latin typeface="+mn-lt"/>
              </a:rPr>
              <a:t>Gill Sans MT</a:t>
            </a:r>
            <a:r>
              <a:rPr lang="ru-RU" dirty="0" smtClean="0">
                <a:latin typeface="+mn-lt"/>
              </a:rPr>
              <a:t> в списке </a:t>
            </a:r>
            <a:r>
              <a:rPr lang="ru-RU" b="1" dirty="0" smtClean="0">
                <a:latin typeface="+mn-lt"/>
              </a:rPr>
              <a:t>Шрифт</a:t>
            </a:r>
            <a:r>
              <a:rPr lang="ru-RU" dirty="0" smtClean="0">
                <a:latin typeface="+mn-lt"/>
              </a:rPr>
              <a:t>, а затем — значение </a:t>
            </a:r>
            <a:r>
              <a:rPr lang="ru-RU" b="1" dirty="0" smtClean="0">
                <a:latin typeface="+mn-lt"/>
              </a:rPr>
              <a:t>26</a:t>
            </a:r>
            <a:r>
              <a:rPr lang="ru-RU" dirty="0" smtClean="0">
                <a:latin typeface="+mn-lt"/>
              </a:rPr>
              <a:t> в списке </a:t>
            </a:r>
            <a:r>
              <a:rPr lang="ru-RU" b="1" dirty="0" smtClean="0">
                <a:latin typeface="+mn-lt"/>
              </a:rPr>
              <a:t>Размер</a:t>
            </a:r>
            <a:r>
              <a:rPr lang="ru-RU" dirty="0" smtClean="0">
                <a:latin typeface="+mn-lt"/>
              </a:rPr>
              <a:t> </a:t>
            </a:r>
            <a:r>
              <a:rPr lang="ru-RU" b="1" dirty="0" smtClean="0">
                <a:latin typeface="+mn-lt"/>
              </a:rPr>
              <a:t>шрифта</a:t>
            </a:r>
            <a:r>
              <a:rPr lang="ru-RU" dirty="0" smtClean="0">
                <a:latin typeface="+mn-lt"/>
              </a:rPr>
              <a:t>. </a:t>
            </a:r>
            <a:r>
              <a:rPr lang="ru-RU" dirty="0" smtClean="0"/>
              <a:t>Нажмите стрелку рядом с кнопкой </a:t>
            </a:r>
            <a:r>
              <a:rPr lang="ru-RU" b="1" dirty="0" smtClean="0"/>
              <a:t>Цвет текста</a:t>
            </a:r>
            <a:r>
              <a:rPr lang="ru-RU" dirty="0" smtClean="0"/>
              <a:t> и выберите вариант </a:t>
            </a:r>
            <a:r>
              <a:rPr lang="ru-RU" b="1" dirty="0" smtClean="0"/>
              <a:t>Белый, Фон 1</a:t>
            </a:r>
            <a:r>
              <a:rPr lang="ru-RU" dirty="0" smtClean="0"/>
              <a:t>.</a:t>
            </a:r>
            <a:endParaRPr lang="ru-RU" b="1" dirty="0" smtClean="0"/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Нажав и удерживая клавишу CTRL, выделите все надписи над рисунками. На вкладке </a:t>
            </a:r>
            <a:r>
              <a:rPr lang="ru-RU" b="1" dirty="0" smtClean="0">
                <a:latin typeface="+mn-lt"/>
              </a:rPr>
              <a:t>Работа с рисунками SmartArt</a:t>
            </a:r>
            <a:r>
              <a:rPr lang="ru-RU" dirty="0" smtClean="0">
                <a:latin typeface="+mn-lt"/>
              </a:rPr>
              <a:t>, на вложенной вкладке </a:t>
            </a:r>
            <a:r>
              <a:rPr lang="ru-RU" b="1" dirty="0" smtClean="0">
                <a:latin typeface="+mn-lt"/>
              </a:rPr>
              <a:t>Формат</a:t>
            </a:r>
            <a:r>
              <a:rPr lang="ru-RU" dirty="0" smtClean="0">
                <a:latin typeface="+mn-lt"/>
              </a:rPr>
              <a:t> в группе </a:t>
            </a:r>
            <a:r>
              <a:rPr lang="ru-RU" b="1" dirty="0" smtClean="0">
                <a:latin typeface="+mn-lt"/>
              </a:rPr>
              <a:t>Фигуры</a:t>
            </a:r>
            <a:r>
              <a:rPr lang="ru-RU" dirty="0" smtClean="0">
                <a:latin typeface="+mn-lt"/>
              </a:rPr>
              <a:t> нажмите кнопку </a:t>
            </a:r>
            <a:r>
              <a:rPr lang="ru-RU" b="1" dirty="0" smtClean="0">
                <a:latin typeface="+mn-lt"/>
              </a:rPr>
              <a:t>Изменить фигуру</a:t>
            </a:r>
            <a:r>
              <a:rPr lang="ru-RU" dirty="0" smtClean="0">
                <a:latin typeface="+mn-lt"/>
              </a:rPr>
              <a:t>, а затем в разделе </a:t>
            </a:r>
            <a:r>
              <a:rPr lang="ru-RU" b="1" dirty="0" smtClean="0">
                <a:latin typeface="+mn-lt"/>
              </a:rPr>
              <a:t>Прямоугольники</a:t>
            </a:r>
            <a:r>
              <a:rPr lang="ru-RU" dirty="0" smtClean="0">
                <a:latin typeface="+mn-lt"/>
              </a:rPr>
              <a:t> выберите фигуру </a:t>
            </a:r>
            <a:r>
              <a:rPr lang="ru-RU" b="1" dirty="0" smtClean="0">
                <a:latin typeface="+mn-lt"/>
              </a:rPr>
              <a:t>Прямоугольник с двумя скругленными противолежащими углами</a:t>
            </a:r>
            <a:r>
              <a:rPr lang="ru-RU" dirty="0" smtClean="0">
                <a:latin typeface="+mn-lt"/>
              </a:rPr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Также на вкладке </a:t>
            </a:r>
            <a:r>
              <a:rPr lang="ru-RU" b="1" dirty="0" smtClean="0">
                <a:latin typeface="+mn-lt"/>
              </a:rPr>
              <a:t>Работа с рисунками SmartArt</a:t>
            </a:r>
            <a:r>
              <a:rPr lang="ru-RU" dirty="0" smtClean="0">
                <a:latin typeface="+mn-lt"/>
              </a:rPr>
              <a:t>, на вложенной вкладке </a:t>
            </a:r>
            <a:r>
              <a:rPr lang="ru-RU" b="1" dirty="0" smtClean="0">
                <a:latin typeface="+mn-lt"/>
              </a:rPr>
              <a:t>Формат</a:t>
            </a:r>
            <a:r>
              <a:rPr lang="ru-RU" dirty="0" smtClean="0">
                <a:latin typeface="+mn-lt"/>
              </a:rPr>
              <a:t> в группе </a:t>
            </a:r>
            <a:r>
              <a:rPr lang="ru-RU" b="1" dirty="0" smtClean="0">
                <a:latin typeface="+mn-lt"/>
              </a:rPr>
              <a:t>Стили фигур</a:t>
            </a:r>
            <a:r>
              <a:rPr lang="ru-RU" dirty="0" smtClean="0">
                <a:latin typeface="+mn-lt"/>
              </a:rPr>
              <a:t> нажмите кнопку вызова диалогового окна </a:t>
            </a:r>
            <a:r>
              <a:rPr lang="ru-RU" b="1" dirty="0" smtClean="0">
                <a:latin typeface="+mn-lt"/>
              </a:rPr>
              <a:t>Формат фигуры</a:t>
            </a:r>
            <a:r>
              <a:rPr lang="ru-RU" dirty="0" smtClean="0">
                <a:latin typeface="+mn-lt"/>
              </a:rPr>
              <a:t>. В диалоговом окне </a:t>
            </a:r>
            <a:r>
              <a:rPr lang="ru-RU" b="1" dirty="0" smtClean="0">
                <a:latin typeface="+mn-lt"/>
              </a:rPr>
              <a:t>Формат фигуры</a:t>
            </a:r>
            <a:r>
              <a:rPr lang="ru-RU" dirty="0" smtClean="0">
                <a:latin typeface="+mn-lt"/>
              </a:rPr>
              <a:t> выберите в левой области категорию </a:t>
            </a:r>
            <a:r>
              <a:rPr lang="ru-RU" b="1" dirty="0" smtClean="0">
                <a:latin typeface="+mn-lt"/>
              </a:rPr>
              <a:t>Заливка</a:t>
            </a:r>
            <a:r>
              <a:rPr lang="ru-RU" dirty="0" smtClean="0">
                <a:latin typeface="+mn-lt"/>
              </a:rPr>
              <a:t>, а затем в области </a:t>
            </a:r>
            <a:r>
              <a:rPr lang="ru-RU" b="1" dirty="0" smtClean="0">
                <a:latin typeface="+mn-lt"/>
              </a:rPr>
              <a:t>Заливка</a:t>
            </a:r>
            <a:r>
              <a:rPr lang="ru-RU" dirty="0" smtClean="0">
                <a:latin typeface="+mn-lt"/>
              </a:rPr>
              <a:t> установите переключатель </a:t>
            </a:r>
            <a:r>
              <a:rPr lang="ru-RU" b="1" dirty="0" smtClean="0">
                <a:latin typeface="+mn-lt"/>
              </a:rPr>
              <a:t>Градиентная заливка</a:t>
            </a:r>
            <a:r>
              <a:rPr lang="ru-RU" dirty="0" smtClean="0">
                <a:latin typeface="+mn-lt"/>
              </a:rPr>
              <a:t> и выполните указанные ниже действия.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В списке </a:t>
            </a:r>
            <a:r>
              <a:rPr lang="ru-RU" b="1" dirty="0" smtClean="0">
                <a:latin typeface="+mn-lt"/>
              </a:rPr>
              <a:t>Тип:</a:t>
            </a:r>
            <a:r>
              <a:rPr lang="ru-RU" dirty="0" smtClean="0">
                <a:latin typeface="+mn-lt"/>
              </a:rPr>
              <a:t> выберите пункт </a:t>
            </a:r>
            <a:r>
              <a:rPr lang="ru-RU" b="1" dirty="0" smtClean="0">
                <a:latin typeface="+mn-lt"/>
              </a:rPr>
              <a:t>Линейный</a:t>
            </a:r>
            <a:r>
              <a:rPr lang="ru-RU" dirty="0" smtClean="0">
                <a:latin typeface="+mn-lt"/>
              </a:rPr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В списке </a:t>
            </a:r>
            <a:r>
              <a:rPr lang="ru-RU" b="1" dirty="0" smtClean="0">
                <a:latin typeface="+mn-lt"/>
              </a:rPr>
              <a:t>Угол: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0,3°</a:t>
            </a:r>
            <a:r>
              <a:rPr lang="ru-RU" dirty="0" smtClean="0">
                <a:latin typeface="+mn-lt"/>
              </a:rPr>
              <a:t>.</a:t>
            </a:r>
            <a:endParaRPr lang="ru-RU" b="1" dirty="0" smtClean="0">
              <a:latin typeface="+mn-lt"/>
            </a:endParaRP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В разделе </a:t>
            </a:r>
            <a:r>
              <a:rPr lang="ru-RU" b="1" dirty="0" smtClean="0">
                <a:latin typeface="+mn-lt"/>
              </a:rPr>
              <a:t>Точки градиента</a:t>
            </a:r>
            <a:r>
              <a:rPr lang="ru-RU" dirty="0" smtClean="0">
                <a:latin typeface="+mn-lt"/>
              </a:rPr>
              <a:t> воспользуйтесь кнопками </a:t>
            </a:r>
            <a:r>
              <a:rPr lang="ru-RU" b="1" dirty="0" smtClean="0">
                <a:latin typeface="+mn-lt"/>
              </a:rPr>
              <a:t>Добавить точку градиента</a:t>
            </a:r>
            <a:r>
              <a:rPr lang="ru-RU" dirty="0" smtClean="0">
                <a:latin typeface="+mn-lt"/>
              </a:rPr>
              <a:t>  и </a:t>
            </a:r>
            <a:r>
              <a:rPr lang="ru-RU" b="1" dirty="0" smtClean="0">
                <a:latin typeface="+mn-lt"/>
              </a:rPr>
              <a:t>Удалить точку градиента</a:t>
            </a:r>
            <a:r>
              <a:rPr lang="ru-RU" dirty="0" smtClean="0">
                <a:latin typeface="+mn-lt"/>
              </a:rPr>
              <a:t> , чтобы оставить на ползунке три точки.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Кроме того, в разделе </a:t>
            </a:r>
            <a:r>
              <a:rPr lang="ru-RU" b="1" dirty="0" smtClean="0">
                <a:latin typeface="+mn-lt"/>
              </a:rPr>
              <a:t>Точки градиента</a:t>
            </a:r>
            <a:r>
              <a:rPr lang="ru-RU" dirty="0" smtClean="0">
                <a:latin typeface="+mn-lt"/>
              </a:rPr>
              <a:t> настройте точки градиента, как описано ниже.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Выберите первую точку на ползунке и выполните указанные ниже действия.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Положение: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0%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Нажмите кнопку рядом с надписью </a:t>
            </a:r>
            <a:r>
              <a:rPr lang="ru-RU" b="1" dirty="0" smtClean="0">
                <a:latin typeface="+mn-lt"/>
              </a:rPr>
              <a:t>Цвет</a:t>
            </a:r>
            <a:r>
              <a:rPr lang="ru-RU" dirty="0" smtClean="0">
                <a:latin typeface="+mn-lt"/>
              </a:rPr>
              <a:t>, выберите команду </a:t>
            </a:r>
            <a:r>
              <a:rPr lang="ru-RU" b="1" dirty="0" smtClean="0">
                <a:latin typeface="+mn-lt"/>
              </a:rPr>
              <a:t>Другие цвета</a:t>
            </a:r>
            <a:r>
              <a:rPr lang="ru-RU" dirty="0" smtClean="0">
                <a:latin typeface="+mn-lt"/>
              </a:rPr>
              <a:t>, а затем в диалоговом окне </a:t>
            </a:r>
            <a:r>
              <a:rPr lang="ru-RU" b="1" dirty="0" smtClean="0">
                <a:latin typeface="+mn-lt"/>
              </a:rPr>
              <a:t>Цвета</a:t>
            </a:r>
            <a:r>
              <a:rPr lang="ru-RU" dirty="0" smtClean="0">
                <a:latin typeface="+mn-lt"/>
              </a:rPr>
              <a:t> на вкладке </a:t>
            </a:r>
            <a:r>
              <a:rPr lang="ru-RU" b="1" dirty="0" smtClean="0">
                <a:latin typeface="+mn-lt"/>
              </a:rPr>
              <a:t>Спектр</a:t>
            </a:r>
            <a:r>
              <a:rPr lang="ru-RU" dirty="0" smtClean="0">
                <a:latin typeface="+mn-lt"/>
              </a:rPr>
              <a:t> введите для красного цвета значение </a:t>
            </a:r>
            <a:r>
              <a:rPr lang="ru-RU" b="1" dirty="0" smtClean="0">
                <a:latin typeface="+mn-lt"/>
              </a:rPr>
              <a:t>77</a:t>
            </a:r>
            <a:r>
              <a:rPr lang="ru-RU" dirty="0" smtClean="0">
                <a:latin typeface="+mn-lt"/>
              </a:rPr>
              <a:t>, для зеленого — </a:t>
            </a:r>
            <a:r>
              <a:rPr lang="ru-RU" b="1" dirty="0" smtClean="0">
                <a:latin typeface="+mn-lt"/>
              </a:rPr>
              <a:t>28</a:t>
            </a:r>
            <a:r>
              <a:rPr lang="ru-RU" dirty="0" smtClean="0">
                <a:latin typeface="+mn-lt"/>
              </a:rPr>
              <a:t>, а для синего — </a:t>
            </a:r>
            <a:r>
              <a:rPr lang="ru-RU" b="1" dirty="0" smtClean="0">
                <a:latin typeface="+mn-lt"/>
              </a:rPr>
              <a:t>27</a:t>
            </a:r>
            <a:r>
              <a:rPr lang="ru-RU" dirty="0" smtClean="0">
                <a:latin typeface="+mn-lt"/>
              </a:rPr>
              <a:t>.</a:t>
            </a:r>
            <a:endParaRPr lang="ru-RU" b="1" dirty="0" smtClean="0">
              <a:latin typeface="+mn-lt"/>
            </a:endParaRP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Выберите на ползунке следующую точку и выполните указанные ниже действия.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Положение:</a:t>
            </a:r>
            <a:r>
              <a:rPr lang="ru-RU" dirty="0" smtClean="0">
                <a:latin typeface="+mn-lt"/>
              </a:rPr>
              <a:t>введите значение </a:t>
            </a:r>
            <a:r>
              <a:rPr lang="ru-RU" b="1" dirty="0" smtClean="0">
                <a:latin typeface="+mn-lt"/>
              </a:rPr>
              <a:t>50%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Нажмите кнопку рядом с надписью </a:t>
            </a:r>
            <a:r>
              <a:rPr lang="ru-RU" b="1" dirty="0" smtClean="0">
                <a:latin typeface="+mn-lt"/>
              </a:rPr>
              <a:t>Цвет</a:t>
            </a:r>
            <a:r>
              <a:rPr lang="ru-RU" dirty="0" smtClean="0">
                <a:latin typeface="+mn-lt"/>
              </a:rPr>
              <a:t> и выберите команду </a:t>
            </a:r>
            <a:r>
              <a:rPr lang="ru-RU" b="1" dirty="0" smtClean="0">
                <a:latin typeface="+mn-lt"/>
              </a:rPr>
              <a:t>Другие цвета</a:t>
            </a:r>
            <a:r>
              <a:rPr lang="ru-RU" dirty="0" smtClean="0">
                <a:latin typeface="+mn-lt"/>
              </a:rPr>
              <a:t>, а затем в диалоговом окне </a:t>
            </a:r>
            <a:r>
              <a:rPr lang="ru-RU" b="1" dirty="0" smtClean="0">
                <a:latin typeface="+mn-lt"/>
              </a:rPr>
              <a:t>Цвета</a:t>
            </a:r>
            <a:r>
              <a:rPr lang="ru-RU" dirty="0" smtClean="0">
                <a:latin typeface="+mn-lt"/>
              </a:rPr>
              <a:t> на вкладке </a:t>
            </a:r>
            <a:r>
              <a:rPr lang="ru-RU" b="1" dirty="0" smtClean="0">
                <a:latin typeface="+mn-lt"/>
              </a:rPr>
              <a:t>Спектр</a:t>
            </a:r>
            <a:r>
              <a:rPr lang="ru-RU" dirty="0" smtClean="0">
                <a:latin typeface="+mn-lt"/>
              </a:rPr>
              <a:t> введите для красного цвета значение </a:t>
            </a:r>
            <a:r>
              <a:rPr lang="ru-RU" b="1" dirty="0" smtClean="0">
                <a:latin typeface="+mn-lt"/>
              </a:rPr>
              <a:t>136</a:t>
            </a:r>
            <a:r>
              <a:rPr lang="ru-RU" dirty="0" smtClean="0">
                <a:latin typeface="+mn-lt"/>
              </a:rPr>
              <a:t>, для зеленого — </a:t>
            </a:r>
            <a:r>
              <a:rPr lang="ru-RU" b="1" dirty="0" smtClean="0">
                <a:latin typeface="+mn-lt"/>
              </a:rPr>
              <a:t>50</a:t>
            </a:r>
            <a:r>
              <a:rPr lang="ru-RU" dirty="0" smtClean="0">
                <a:latin typeface="+mn-lt"/>
              </a:rPr>
              <a:t>, а для синего — </a:t>
            </a:r>
            <a:r>
              <a:rPr lang="ru-RU" b="1" dirty="0" smtClean="0">
                <a:latin typeface="+mn-lt"/>
              </a:rPr>
              <a:t>48</a:t>
            </a:r>
            <a:r>
              <a:rPr lang="ru-RU" dirty="0" smtClean="0">
                <a:latin typeface="+mn-lt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Выберите на ползунке последнюю точку и выполните указанные ниже действия.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Положение:</a:t>
            </a:r>
            <a:r>
              <a:rPr lang="ru-RU" dirty="0" smtClean="0">
                <a:latin typeface="+mn-lt"/>
              </a:rPr>
              <a:t>введите значение </a:t>
            </a:r>
            <a:r>
              <a:rPr lang="ru-RU" b="1" dirty="0" smtClean="0">
                <a:latin typeface="+mn-lt"/>
              </a:rPr>
              <a:t>100%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Нажмите кнопку рядом с надписью </a:t>
            </a:r>
            <a:r>
              <a:rPr lang="ru-RU" b="1" dirty="0" smtClean="0">
                <a:latin typeface="+mn-lt"/>
              </a:rPr>
              <a:t>Цвет</a:t>
            </a:r>
            <a:r>
              <a:rPr lang="ru-RU" dirty="0" smtClean="0">
                <a:latin typeface="+mn-lt"/>
              </a:rPr>
              <a:t> и выберите команду </a:t>
            </a:r>
            <a:r>
              <a:rPr lang="ru-RU" b="1" dirty="0" smtClean="0">
                <a:latin typeface="+mn-lt"/>
              </a:rPr>
              <a:t>Другие цвета</a:t>
            </a:r>
            <a:r>
              <a:rPr lang="ru-RU" dirty="0" smtClean="0">
                <a:latin typeface="+mn-lt"/>
              </a:rPr>
              <a:t>, а затем в диалоговом окне </a:t>
            </a:r>
            <a:r>
              <a:rPr lang="ru-RU" b="1" dirty="0" smtClean="0">
                <a:latin typeface="+mn-lt"/>
              </a:rPr>
              <a:t>Цвета</a:t>
            </a:r>
            <a:r>
              <a:rPr lang="ru-RU" dirty="0" smtClean="0">
                <a:latin typeface="+mn-lt"/>
              </a:rPr>
              <a:t> на вкладке </a:t>
            </a:r>
            <a:r>
              <a:rPr lang="ru-RU" b="1" dirty="0" smtClean="0">
                <a:latin typeface="+mn-lt"/>
              </a:rPr>
              <a:t>Спектр</a:t>
            </a:r>
            <a:r>
              <a:rPr lang="ru-RU" dirty="0" smtClean="0">
                <a:latin typeface="+mn-lt"/>
              </a:rPr>
              <a:t> введите для красного цвета значение </a:t>
            </a:r>
            <a:r>
              <a:rPr lang="ru-RU" b="1" dirty="0" smtClean="0">
                <a:latin typeface="+mn-lt"/>
              </a:rPr>
              <a:t>77</a:t>
            </a:r>
            <a:r>
              <a:rPr lang="ru-RU" dirty="0" smtClean="0">
                <a:latin typeface="+mn-lt"/>
              </a:rPr>
              <a:t>, для зеленого — </a:t>
            </a:r>
            <a:r>
              <a:rPr lang="ru-RU" b="1" dirty="0" smtClean="0">
                <a:latin typeface="+mn-lt"/>
              </a:rPr>
              <a:t>28</a:t>
            </a:r>
            <a:r>
              <a:rPr lang="ru-RU" dirty="0" smtClean="0">
                <a:latin typeface="+mn-lt"/>
              </a:rPr>
              <a:t>, а для синего — </a:t>
            </a:r>
            <a:r>
              <a:rPr lang="ru-RU" b="1" dirty="0" smtClean="0">
                <a:latin typeface="+mn-lt"/>
              </a:rPr>
              <a:t>27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Затем в диалоговом окне </a:t>
            </a:r>
            <a:r>
              <a:rPr lang="ru-RU" b="1" dirty="0" smtClean="0">
                <a:latin typeface="+mn-lt"/>
              </a:rPr>
              <a:t>Формат фигуры</a:t>
            </a:r>
            <a:r>
              <a:rPr lang="ru-RU" dirty="0" smtClean="0">
                <a:latin typeface="+mn-lt"/>
              </a:rPr>
              <a:t> в левой области выберите категорию </a:t>
            </a:r>
            <a:r>
              <a:rPr lang="ru-RU" b="1" dirty="0" smtClean="0">
                <a:latin typeface="+mn-lt"/>
              </a:rPr>
              <a:t>Цвет линии</a:t>
            </a:r>
            <a:r>
              <a:rPr lang="ru-RU" dirty="0" smtClean="0">
                <a:latin typeface="+mn-lt"/>
              </a:rPr>
              <a:t>, а затем в области </a:t>
            </a:r>
            <a:r>
              <a:rPr lang="ru-RU" b="1" dirty="0" smtClean="0">
                <a:latin typeface="+mn-lt"/>
              </a:rPr>
              <a:t>Цвет линии</a:t>
            </a:r>
            <a:r>
              <a:rPr lang="ru-RU" dirty="0" smtClean="0">
                <a:latin typeface="+mn-lt"/>
              </a:rPr>
              <a:t> установите переключатель </a:t>
            </a:r>
            <a:r>
              <a:rPr lang="ru-RU" b="1" dirty="0" smtClean="0">
                <a:latin typeface="+mn-lt"/>
              </a:rPr>
              <a:t>Нет линий</a:t>
            </a:r>
            <a:r>
              <a:rPr lang="ru-RU" dirty="0" smtClean="0">
                <a:latin typeface="+mn-lt"/>
              </a:rPr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Кроме того, в диалоговом окне </a:t>
            </a:r>
            <a:r>
              <a:rPr lang="ru-RU" b="1" dirty="0" smtClean="0">
                <a:latin typeface="+mn-lt"/>
              </a:rPr>
              <a:t>Формат фигуры</a:t>
            </a:r>
            <a:r>
              <a:rPr lang="ru-RU" dirty="0" smtClean="0">
                <a:latin typeface="+mn-lt"/>
              </a:rPr>
              <a:t> выберите в левой области категорию </a:t>
            </a:r>
            <a:r>
              <a:rPr lang="ru-RU" b="1" dirty="0" smtClean="0">
                <a:latin typeface="+mn-lt"/>
              </a:rPr>
              <a:t>Тень</a:t>
            </a:r>
            <a:r>
              <a:rPr lang="ru-RU" dirty="0" smtClean="0">
                <a:latin typeface="+mn-lt"/>
              </a:rPr>
              <a:t>, в области </a:t>
            </a:r>
            <a:r>
              <a:rPr lang="ru-RU" b="1" dirty="0" smtClean="0">
                <a:latin typeface="+mn-lt"/>
              </a:rPr>
              <a:t>Тень</a:t>
            </a:r>
            <a:r>
              <a:rPr lang="ru-RU" dirty="0" smtClean="0">
                <a:latin typeface="+mn-lt"/>
              </a:rPr>
              <a:t> нажмите кнопку рядом с надписью </a:t>
            </a:r>
            <a:r>
              <a:rPr lang="ru-RU" b="1" dirty="0" smtClean="0">
                <a:latin typeface="+mn-lt"/>
              </a:rPr>
              <a:t>Заготовки:</a:t>
            </a:r>
            <a:r>
              <a:rPr lang="ru-RU" dirty="0" smtClean="0">
                <a:latin typeface="+mn-lt"/>
              </a:rPr>
              <a:t>, а затем в разделе </a:t>
            </a:r>
            <a:r>
              <a:rPr lang="ru-RU" b="1" dirty="0" smtClean="0">
                <a:latin typeface="+mn-lt"/>
              </a:rPr>
              <a:t>Снаружи</a:t>
            </a:r>
            <a:r>
              <a:rPr lang="ru-RU" dirty="0" smtClean="0">
                <a:latin typeface="+mn-lt"/>
              </a:rPr>
              <a:t> выберите вариант </a:t>
            </a:r>
            <a:r>
              <a:rPr lang="ru-RU" b="1" dirty="0" smtClean="0">
                <a:latin typeface="+mn-lt"/>
              </a:rPr>
              <a:t>По диагонали налево вниз со смещением</a:t>
            </a:r>
            <a:r>
              <a:rPr lang="ru-RU" dirty="0" smtClean="0">
                <a:latin typeface="+mn-lt"/>
              </a:rPr>
              <a:t> (в первом ряду)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Нажав и удерживая клавишу CTRL, выделите три надписи под рисунками.На вкладке </a:t>
            </a:r>
            <a:r>
              <a:rPr lang="ru-RU" b="1" dirty="0" smtClean="0">
                <a:latin typeface="+mn-lt"/>
              </a:rPr>
              <a:t>Главная</a:t>
            </a:r>
            <a:r>
              <a:rPr lang="ru-RU" dirty="0" smtClean="0">
                <a:latin typeface="+mn-lt"/>
              </a:rPr>
              <a:t> в группе </a:t>
            </a:r>
            <a:r>
              <a:rPr lang="ru-RU" b="1" dirty="0" smtClean="0">
                <a:latin typeface="+mn-lt"/>
              </a:rPr>
              <a:t>Шрифт</a:t>
            </a:r>
            <a:r>
              <a:rPr lang="ru-RU" dirty="0" smtClean="0">
                <a:latin typeface="+mn-lt"/>
              </a:rPr>
              <a:t> выберите шрифт </a:t>
            </a:r>
            <a:r>
              <a:rPr lang="ru-RU" b="1" dirty="0" smtClean="0">
                <a:latin typeface="+mn-lt"/>
              </a:rPr>
              <a:t>Gill Sans MT</a:t>
            </a:r>
            <a:r>
              <a:rPr lang="ru-RU" dirty="0" smtClean="0">
                <a:latin typeface="+mn-lt"/>
              </a:rPr>
              <a:t> в списке </a:t>
            </a:r>
            <a:r>
              <a:rPr lang="ru-RU" b="1" dirty="0" smtClean="0">
                <a:latin typeface="+mn-lt"/>
              </a:rPr>
              <a:t>Шрифт</a:t>
            </a:r>
            <a:r>
              <a:rPr lang="ru-RU" dirty="0" smtClean="0">
                <a:latin typeface="+mn-lt"/>
              </a:rPr>
              <a:t>, затем </a:t>
            </a:r>
            <a:r>
              <a:rPr lang="ru-RU" b="1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выберите значение </a:t>
            </a:r>
            <a:r>
              <a:rPr lang="ru-RU" b="1" dirty="0" smtClean="0">
                <a:latin typeface="+mn-lt"/>
              </a:rPr>
              <a:t>24 </a:t>
            </a:r>
            <a:r>
              <a:rPr lang="ru-RU" dirty="0" smtClean="0">
                <a:latin typeface="+mn-lt"/>
              </a:rPr>
              <a:t>в списке </a:t>
            </a:r>
            <a:r>
              <a:rPr lang="ru-RU" b="1" dirty="0" smtClean="0">
                <a:latin typeface="+mn-lt"/>
              </a:rPr>
              <a:t>Размер шрифта</a:t>
            </a:r>
            <a:r>
              <a:rPr lang="ru-RU" dirty="0" smtClean="0">
                <a:latin typeface="+mn-lt"/>
              </a:rPr>
              <a:t>, нажмите стрелку рядом с кнопкой </a:t>
            </a:r>
            <a:r>
              <a:rPr lang="ru-RU" b="1" dirty="0" smtClean="0">
                <a:latin typeface="+mn-lt"/>
              </a:rPr>
              <a:t>Цвет текста</a:t>
            </a:r>
            <a:r>
              <a:rPr lang="ru-RU" dirty="0" smtClean="0">
                <a:latin typeface="+mn-lt"/>
              </a:rPr>
              <a:t> и выберите вариант </a:t>
            </a:r>
            <a:r>
              <a:rPr lang="ru-RU" b="1" dirty="0" smtClean="0">
                <a:latin typeface="+mn-lt"/>
              </a:rPr>
              <a:t>Белый, Фон 1</a:t>
            </a:r>
            <a:r>
              <a:rPr lang="ru-RU" dirty="0" smtClean="0">
                <a:latin typeface="+mn-lt"/>
              </a:rPr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/>
              <a:t>Кроме того, на вкладке </a:t>
            </a:r>
            <a:r>
              <a:rPr lang="ru-RU" b="1" dirty="0" smtClean="0"/>
              <a:t>Главная</a:t>
            </a:r>
            <a:r>
              <a:rPr lang="ru-RU" dirty="0" smtClean="0"/>
              <a:t> в группе </a:t>
            </a:r>
            <a:r>
              <a:rPr lang="ru-RU" b="1" dirty="0" smtClean="0"/>
              <a:t>Абзац</a:t>
            </a:r>
            <a:r>
              <a:rPr lang="ru-RU" dirty="0" smtClean="0"/>
              <a:t> нажмите кнопку </a:t>
            </a:r>
            <a:r>
              <a:rPr lang="ru-RU" b="1" dirty="0" smtClean="0"/>
              <a:t>Выровнять текст по левому краю</a:t>
            </a:r>
            <a:r>
              <a:rPr lang="ru-RU" dirty="0" smtClean="0"/>
              <a:t>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/>
              <a:t>Нажав и удерживая клавишу CTRL, выделите три вертикальные линии на графическом элементе SmartArt. На вкладке </a:t>
            </a:r>
            <a:r>
              <a:rPr lang="ru-RU" b="1" dirty="0" smtClean="0"/>
              <a:t>Работа с рисунками SmartArt</a:t>
            </a:r>
            <a:r>
              <a:rPr lang="ru-RU" dirty="0" smtClean="0"/>
              <a:t>, на вложенной вкладке </a:t>
            </a:r>
            <a:r>
              <a:rPr lang="ru-RU" b="1" dirty="0" smtClean="0"/>
              <a:t>Формат</a:t>
            </a:r>
            <a:r>
              <a:rPr lang="ru-RU" dirty="0" smtClean="0"/>
              <a:t> в группе </a:t>
            </a:r>
            <a:r>
              <a:rPr lang="ru-RU" b="1" dirty="0" smtClean="0"/>
              <a:t>Стили фигур</a:t>
            </a:r>
            <a:r>
              <a:rPr lang="ru-RU" dirty="0" smtClean="0"/>
              <a:t> нажмите кнопку вызова диалогового окна </a:t>
            </a:r>
            <a:r>
              <a:rPr lang="ru-RU" b="1" dirty="0" smtClean="0"/>
              <a:t>Формат фигуры</a:t>
            </a:r>
            <a:r>
              <a:rPr lang="ru-RU" dirty="0" smtClean="0"/>
              <a:t>. В диалоговом окне </a:t>
            </a:r>
            <a:r>
              <a:rPr lang="ru-RU" b="1" dirty="0" smtClean="0"/>
              <a:t>Формат фигуры</a:t>
            </a:r>
            <a:r>
              <a:rPr lang="ru-RU" dirty="0" smtClean="0"/>
              <a:t> выберите в левой области категорию </a:t>
            </a:r>
            <a:r>
              <a:rPr lang="ru-RU" b="1" dirty="0" smtClean="0"/>
              <a:t>Цвет линии</a:t>
            </a:r>
            <a:r>
              <a:rPr lang="ru-RU" dirty="0" smtClean="0"/>
              <a:t>, а затем в области </a:t>
            </a:r>
            <a:r>
              <a:rPr lang="ru-RU" b="1" dirty="0" smtClean="0"/>
              <a:t>Цвет линии</a:t>
            </a:r>
            <a:r>
              <a:rPr lang="ru-RU" dirty="0" smtClean="0"/>
              <a:t> установите переключатель </a:t>
            </a:r>
            <a:r>
              <a:rPr lang="ru-RU" b="1" dirty="0" smtClean="0"/>
              <a:t>Градиентная линия</a:t>
            </a:r>
            <a:r>
              <a:rPr lang="ru-RU" dirty="0" smtClean="0"/>
              <a:t> и выполните указанные ниже действия.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/>
              <a:t>В списке </a:t>
            </a:r>
            <a:r>
              <a:rPr lang="ru-RU" b="1" dirty="0" smtClean="0"/>
              <a:t>Тип:</a:t>
            </a:r>
            <a:r>
              <a:rPr lang="ru-RU" dirty="0" smtClean="0"/>
              <a:t> выберите пункт </a:t>
            </a:r>
            <a:r>
              <a:rPr lang="ru-RU" b="1" dirty="0" smtClean="0"/>
              <a:t>Линейный</a:t>
            </a:r>
            <a:r>
              <a:rPr lang="ru-RU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/>
              <a:t>В поле </a:t>
            </a:r>
            <a:r>
              <a:rPr lang="ru-RU" b="1" dirty="0" smtClean="0"/>
              <a:t>Угол:</a:t>
            </a:r>
            <a:r>
              <a:rPr lang="ru-RU" dirty="0" smtClean="0"/>
              <a:t> введите значение </a:t>
            </a:r>
            <a:r>
              <a:rPr lang="ru-RU" b="1" dirty="0" smtClean="0"/>
              <a:t>90</a:t>
            </a:r>
            <a:r>
              <a:rPr lang="ru-RU" b="1" dirty="0" smtClean="0">
                <a:latin typeface="+mn-lt"/>
              </a:rPr>
              <a:t>°</a:t>
            </a:r>
            <a:r>
              <a:rPr lang="ru-RU" dirty="0" smtClean="0">
                <a:latin typeface="+mn-lt"/>
              </a:rPr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В разделе </a:t>
            </a:r>
            <a:r>
              <a:rPr lang="ru-RU" b="1" dirty="0" smtClean="0">
                <a:latin typeface="+mn-lt"/>
              </a:rPr>
              <a:t>Точки градиента</a:t>
            </a:r>
            <a:r>
              <a:rPr lang="ru-RU" dirty="0" smtClean="0">
                <a:latin typeface="+mn-lt"/>
              </a:rPr>
              <a:t> воспользуйтесь кнопками </a:t>
            </a:r>
            <a:r>
              <a:rPr lang="ru-RU" b="1" dirty="0" smtClean="0">
                <a:latin typeface="+mn-lt"/>
              </a:rPr>
              <a:t>Добавить точку градиента</a:t>
            </a:r>
            <a:r>
              <a:rPr lang="ru-RU" dirty="0" smtClean="0">
                <a:latin typeface="+mn-lt"/>
              </a:rPr>
              <a:t>  и </a:t>
            </a:r>
            <a:r>
              <a:rPr lang="ru-RU" b="1" dirty="0" smtClean="0">
                <a:latin typeface="+mn-lt"/>
              </a:rPr>
              <a:t>Удалить точку градиента</a:t>
            </a:r>
            <a:r>
              <a:rPr lang="ru-RU" dirty="0" smtClean="0">
                <a:latin typeface="+mn-lt"/>
              </a:rPr>
              <a:t> , чтобы оставить на ползунке две точки.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Затем в разделе </a:t>
            </a:r>
            <a:r>
              <a:rPr lang="ru-RU" b="1" dirty="0" smtClean="0">
                <a:latin typeface="+mn-lt"/>
              </a:rPr>
              <a:t>Точки градиента</a:t>
            </a:r>
            <a:r>
              <a:rPr lang="ru-RU" dirty="0" smtClean="0">
                <a:latin typeface="+mn-lt"/>
              </a:rPr>
              <a:t> настройте точки градиента, как описано ниже.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Выберите первую точку на ползунке и выполните указанные ниже действия.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Положение: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46%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Нажмите кнопку рядом с надписью </a:t>
            </a:r>
            <a:r>
              <a:rPr lang="ru-RU" b="1" dirty="0" smtClean="0">
                <a:latin typeface="+mn-lt"/>
              </a:rPr>
              <a:t>Цвет</a:t>
            </a:r>
            <a:r>
              <a:rPr lang="ru-RU" dirty="0" smtClean="0">
                <a:latin typeface="+mn-lt"/>
              </a:rPr>
              <a:t> и выберите команду </a:t>
            </a:r>
            <a:r>
              <a:rPr lang="ru-RU" b="1" dirty="0" smtClean="0">
                <a:latin typeface="+mn-lt"/>
              </a:rPr>
              <a:t>Другие цвета</a:t>
            </a:r>
            <a:r>
              <a:rPr lang="ru-RU" dirty="0" smtClean="0">
                <a:latin typeface="+mn-lt"/>
              </a:rPr>
              <a:t>, а затем в диалоговом окне </a:t>
            </a:r>
            <a:r>
              <a:rPr lang="ru-RU" b="1" dirty="0" smtClean="0">
                <a:latin typeface="+mn-lt"/>
              </a:rPr>
              <a:t>Цвета</a:t>
            </a:r>
            <a:r>
              <a:rPr lang="ru-RU" dirty="0" smtClean="0">
                <a:latin typeface="+mn-lt"/>
              </a:rPr>
              <a:t> на вкладке </a:t>
            </a:r>
            <a:r>
              <a:rPr lang="ru-RU" b="1" dirty="0" smtClean="0">
                <a:latin typeface="+mn-lt"/>
              </a:rPr>
              <a:t>Спектр</a:t>
            </a:r>
            <a:r>
              <a:rPr lang="ru-RU" dirty="0" smtClean="0">
                <a:latin typeface="+mn-lt"/>
              </a:rPr>
              <a:t> введите для красного цвета значение </a:t>
            </a:r>
            <a:r>
              <a:rPr lang="ru-RU" b="1" dirty="0" smtClean="0">
                <a:latin typeface="+mn-lt"/>
              </a:rPr>
              <a:t>40</a:t>
            </a:r>
            <a:r>
              <a:rPr lang="ru-RU" dirty="0" smtClean="0">
                <a:latin typeface="+mn-lt"/>
              </a:rPr>
              <a:t>, для зеленого — </a:t>
            </a:r>
            <a:r>
              <a:rPr lang="ru-RU" b="1" dirty="0" smtClean="0">
                <a:latin typeface="+mn-lt"/>
              </a:rPr>
              <a:t>15</a:t>
            </a:r>
            <a:r>
              <a:rPr lang="ru-RU" dirty="0" smtClean="0">
                <a:latin typeface="+mn-lt"/>
              </a:rPr>
              <a:t>, а для синего — </a:t>
            </a:r>
            <a:r>
              <a:rPr lang="ru-RU" b="1" dirty="0" smtClean="0">
                <a:latin typeface="+mn-lt"/>
              </a:rPr>
              <a:t>14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Прозрачность: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0%</a:t>
            </a:r>
            <a:r>
              <a:rPr lang="ru-RU" dirty="0" smtClean="0">
                <a:latin typeface="+mn-lt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Выделите последнюю точку на ползунке и выполните указанные ниже действия.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Положение: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100%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Нажмите кнопку рядом с надписью </a:t>
            </a:r>
            <a:r>
              <a:rPr lang="ru-RU" b="1" dirty="0" smtClean="0">
                <a:latin typeface="+mn-lt"/>
              </a:rPr>
              <a:t>Цвет</a:t>
            </a:r>
            <a:r>
              <a:rPr lang="ru-RU" dirty="0" smtClean="0">
                <a:latin typeface="+mn-lt"/>
              </a:rPr>
              <a:t>, а затем в разделе </a:t>
            </a:r>
            <a:r>
              <a:rPr lang="ru-RU" b="1" dirty="0" smtClean="0">
                <a:latin typeface="+mn-lt"/>
              </a:rPr>
              <a:t>Цвета темы</a:t>
            </a:r>
            <a:r>
              <a:rPr lang="ru-RU" dirty="0" smtClean="0">
                <a:latin typeface="+mn-lt"/>
              </a:rPr>
              <a:t> выберите вариант </a:t>
            </a:r>
            <a:r>
              <a:rPr lang="ru-RU" b="1" dirty="0" smtClean="0">
                <a:latin typeface="+mn-lt"/>
              </a:rPr>
              <a:t>Черный, Текст 1</a:t>
            </a:r>
            <a:r>
              <a:rPr lang="ru-RU" dirty="0" smtClean="0">
                <a:latin typeface="+mn-lt"/>
              </a:rPr>
              <a:t> (в первом ряду)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Прозрачность: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100%</a:t>
            </a:r>
            <a:r>
              <a:rPr lang="ru-RU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/>
              <a:t>Нажав и удерживая клавишу CTRL, выделите все три рисунка. На вкладке </a:t>
            </a:r>
            <a:r>
              <a:rPr lang="ru-RU" b="1" dirty="0" smtClean="0"/>
              <a:t>Работа с рисунками SmartArt</a:t>
            </a:r>
            <a:r>
              <a:rPr lang="ru-RU" dirty="0" smtClean="0"/>
              <a:t>, на вложенной вкладке </a:t>
            </a:r>
            <a:r>
              <a:rPr lang="ru-RU" b="1" dirty="0" smtClean="0"/>
              <a:t>Формат</a:t>
            </a:r>
            <a:r>
              <a:rPr lang="ru-RU" dirty="0" smtClean="0"/>
              <a:t> в группе </a:t>
            </a:r>
            <a:r>
              <a:rPr lang="ru-RU" b="1" dirty="0" smtClean="0"/>
              <a:t>Фигуры</a:t>
            </a:r>
            <a:r>
              <a:rPr lang="ru-RU" dirty="0" smtClean="0"/>
              <a:t> нажмите кнопку </a:t>
            </a:r>
            <a:r>
              <a:rPr lang="ru-RU" b="1" dirty="0" smtClean="0"/>
              <a:t>Изменить фигуру</a:t>
            </a:r>
            <a:r>
              <a:rPr lang="ru-RU" dirty="0" smtClean="0"/>
              <a:t>, а затем в разделе </a:t>
            </a:r>
            <a:r>
              <a:rPr lang="ru-RU" b="1" dirty="0" smtClean="0"/>
              <a:t>Прямоугольники</a:t>
            </a:r>
            <a:r>
              <a:rPr lang="ru-RU" dirty="0" smtClean="0"/>
              <a:t> выберите вариант </a:t>
            </a:r>
            <a:r>
              <a:rPr lang="ru-RU" b="1" dirty="0" smtClean="0"/>
              <a:t>Прямоугольник с одним скругленным углом</a:t>
            </a:r>
            <a:r>
              <a:rPr lang="ru-RU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/>
              <a:t>На вкладке </a:t>
            </a:r>
            <a:r>
              <a:rPr lang="ru-RU" b="1" dirty="0" smtClean="0"/>
              <a:t>Работа с рисунками</a:t>
            </a:r>
            <a:r>
              <a:rPr lang="ru-RU" dirty="0" smtClean="0"/>
              <a:t>, на вложенной вкладке </a:t>
            </a:r>
            <a:r>
              <a:rPr lang="ru-RU" b="1" dirty="0" smtClean="0"/>
              <a:t>Формат</a:t>
            </a:r>
            <a:r>
              <a:rPr lang="ru-RU" dirty="0" smtClean="0"/>
              <a:t> в группе </a:t>
            </a:r>
            <a:r>
              <a:rPr lang="ru-RU" b="1" dirty="0" smtClean="0"/>
              <a:t>Стили рисунков</a:t>
            </a:r>
            <a:r>
              <a:rPr lang="ru-RU" dirty="0" smtClean="0"/>
              <a:t> нажмите кнопку </a:t>
            </a:r>
            <a:r>
              <a:rPr lang="ru-RU" b="1" dirty="0" smtClean="0"/>
              <a:t>Эффекты для рисунка</a:t>
            </a:r>
            <a:r>
              <a:rPr lang="ru-RU" dirty="0" smtClean="0"/>
              <a:t>, наведите указатель мыши на элемент </a:t>
            </a:r>
            <a:r>
              <a:rPr lang="ru-RU" b="1" dirty="0" smtClean="0"/>
              <a:t>Тень</a:t>
            </a:r>
            <a:r>
              <a:rPr lang="ru-RU" dirty="0" smtClean="0"/>
              <a:t>, а затем в разделе </a:t>
            </a:r>
            <a:r>
              <a:rPr lang="ru-RU" b="1" dirty="0" smtClean="0"/>
              <a:t>Внутри</a:t>
            </a:r>
            <a:r>
              <a:rPr lang="ru-RU" dirty="0" smtClean="0"/>
              <a:t> выберите вариант </a:t>
            </a:r>
            <a:r>
              <a:rPr lang="ru-RU" b="1" dirty="0" smtClean="0"/>
              <a:t>По диагонали направо вверх внутри</a:t>
            </a:r>
            <a:r>
              <a:rPr lang="ru-RU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/>
              <a:t>Также на вкладке </a:t>
            </a:r>
            <a:r>
              <a:rPr lang="ru-RU" b="1" dirty="0" smtClean="0"/>
              <a:t>Работа с</a:t>
            </a:r>
            <a:r>
              <a:rPr lang="ru-RU" dirty="0" smtClean="0"/>
              <a:t> </a:t>
            </a:r>
            <a:r>
              <a:rPr lang="ru-RU" b="1" dirty="0" smtClean="0"/>
              <a:t>рисунками</a:t>
            </a:r>
            <a:r>
              <a:rPr lang="ru-RU" dirty="0" smtClean="0"/>
              <a:t>, на вложенной вкладке </a:t>
            </a:r>
            <a:r>
              <a:rPr lang="ru-RU" b="1" dirty="0" smtClean="0"/>
              <a:t>Формат</a:t>
            </a:r>
            <a:r>
              <a:rPr lang="ru-RU" dirty="0" smtClean="0"/>
              <a:t> в группе </a:t>
            </a:r>
            <a:r>
              <a:rPr lang="ru-RU" b="1" dirty="0" smtClean="0"/>
              <a:t>Стили рисунков</a:t>
            </a:r>
            <a:r>
              <a:rPr lang="ru-RU" dirty="0" smtClean="0"/>
              <a:t> нажмите кнопку </a:t>
            </a:r>
            <a:r>
              <a:rPr lang="ru-RU" b="1" dirty="0" smtClean="0"/>
              <a:t>Граница рисунка</a:t>
            </a:r>
            <a:r>
              <a:rPr lang="ru-RU" dirty="0" smtClean="0"/>
              <a:t> и выберите пункт </a:t>
            </a:r>
            <a:r>
              <a:rPr lang="ru-RU" b="1" dirty="0" smtClean="0"/>
              <a:t>Нет контура</a:t>
            </a:r>
            <a:r>
              <a:rPr lang="ru-RU" dirty="0" smtClean="0"/>
              <a:t>.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Чтобы воспроизвести на этом слайде эффекты для фона, выполните указанные ниже действия.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/>
              <a:t>На вкладке </a:t>
            </a:r>
            <a:r>
              <a:rPr lang="ru-RU" b="1" dirty="0" smtClean="0"/>
              <a:t>Дизайн</a:t>
            </a:r>
            <a:r>
              <a:rPr lang="ru-RU" dirty="0" smtClean="0"/>
              <a:t> в группе </a:t>
            </a:r>
            <a:r>
              <a:rPr lang="ru-RU" b="1" dirty="0" smtClean="0"/>
              <a:t>Фон</a:t>
            </a:r>
            <a:r>
              <a:rPr lang="ru-RU" dirty="0" smtClean="0"/>
              <a:t> нажмите кнопку </a:t>
            </a:r>
            <a:r>
              <a:rPr lang="ru-RU" b="1" dirty="0" smtClean="0"/>
              <a:t>Стили</a:t>
            </a:r>
            <a:r>
              <a:rPr lang="ru-RU" dirty="0" smtClean="0"/>
              <a:t> </a:t>
            </a:r>
            <a:r>
              <a:rPr lang="ru-RU" b="1" dirty="0" smtClean="0"/>
              <a:t>фона</a:t>
            </a:r>
            <a:r>
              <a:rPr lang="ru-RU" dirty="0" smtClean="0"/>
              <a:t> и выберите команду </a:t>
            </a:r>
            <a:r>
              <a:rPr lang="ru-RU" b="1" dirty="0" smtClean="0"/>
              <a:t>Формат фона</a:t>
            </a:r>
            <a:r>
              <a:rPr lang="ru-RU" dirty="0" smtClean="0"/>
              <a:t>. В диалоговом окне </a:t>
            </a:r>
            <a:r>
              <a:rPr lang="ru-RU" b="1" dirty="0" smtClean="0"/>
              <a:t>Формат</a:t>
            </a:r>
            <a:r>
              <a:rPr lang="ru-RU" dirty="0" smtClean="0"/>
              <a:t> </a:t>
            </a:r>
            <a:r>
              <a:rPr lang="ru-RU" b="1" dirty="0" smtClean="0"/>
              <a:t>фона</a:t>
            </a:r>
            <a:r>
              <a:rPr lang="ru-RU" dirty="0" smtClean="0"/>
              <a:t> установите переключатель </a:t>
            </a:r>
            <a:r>
              <a:rPr lang="ru-RU" b="1" dirty="0" smtClean="0"/>
              <a:t>Градиентная заливка</a:t>
            </a:r>
            <a:r>
              <a:rPr lang="ru-RU" dirty="0" smtClean="0"/>
              <a:t> и выполните указанные ниже действия.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/>
              <a:t>В списке </a:t>
            </a:r>
            <a:r>
              <a:rPr lang="ru-RU" b="1" dirty="0" smtClean="0"/>
              <a:t>Тип:</a:t>
            </a:r>
            <a:r>
              <a:rPr lang="ru-RU" dirty="0" smtClean="0"/>
              <a:t> выберите пункт </a:t>
            </a:r>
            <a:r>
              <a:rPr lang="ru-RU" b="1" dirty="0" smtClean="0"/>
              <a:t>Радиальный</a:t>
            </a:r>
            <a:r>
              <a:rPr lang="ru-RU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/>
              <a:t>В списке </a:t>
            </a:r>
            <a:r>
              <a:rPr lang="ru-RU" b="1" dirty="0" smtClean="0"/>
              <a:t>Направление:</a:t>
            </a:r>
            <a:r>
              <a:rPr lang="ru-RU" dirty="0" smtClean="0"/>
              <a:t> выберите вариант </a:t>
            </a:r>
            <a:r>
              <a:rPr lang="ru-RU" b="1" dirty="0" smtClean="0"/>
              <a:t>Из центра</a:t>
            </a:r>
            <a:r>
              <a:rPr lang="ru-RU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В разделе </a:t>
            </a:r>
            <a:r>
              <a:rPr lang="ru-RU" b="1" dirty="0" smtClean="0">
                <a:latin typeface="+mn-lt"/>
              </a:rPr>
              <a:t>Точки градиента</a:t>
            </a:r>
            <a:r>
              <a:rPr lang="ru-RU" dirty="0" smtClean="0">
                <a:latin typeface="+mn-lt"/>
              </a:rPr>
              <a:t> воспользуйтесь кнопками </a:t>
            </a:r>
            <a:r>
              <a:rPr lang="ru-RU" b="1" dirty="0" smtClean="0">
                <a:latin typeface="+mn-lt"/>
              </a:rPr>
              <a:t>Добавить точку градиента</a:t>
            </a:r>
            <a:r>
              <a:rPr lang="ru-RU" dirty="0" smtClean="0">
                <a:latin typeface="+mn-lt"/>
              </a:rPr>
              <a:t>  и </a:t>
            </a:r>
            <a:r>
              <a:rPr lang="ru-RU" b="1" dirty="0" smtClean="0">
                <a:latin typeface="+mn-lt"/>
              </a:rPr>
              <a:t>Удалить точку градиента</a:t>
            </a:r>
            <a:r>
              <a:rPr lang="ru-RU" dirty="0" smtClean="0">
                <a:latin typeface="+mn-lt"/>
              </a:rPr>
              <a:t> , чтобы оставить на ползунке три точки.</a:t>
            </a:r>
            <a:endParaRPr lang="ru-RU" dirty="0" smtClean="0"/>
          </a:p>
          <a:p>
            <a:pPr marL="228600" indent="-228600">
              <a:buFont typeface="+mj-lt"/>
              <a:buAutoNum type="arabicPeriod"/>
              <a:defRPr/>
            </a:pPr>
            <a:r>
              <a:rPr lang="ru-RU" dirty="0" smtClean="0">
                <a:latin typeface="+mn-lt"/>
              </a:rPr>
              <a:t>Затем в разделе </a:t>
            </a:r>
            <a:r>
              <a:rPr lang="ru-RU" b="1" dirty="0" smtClean="0">
                <a:latin typeface="+mn-lt"/>
              </a:rPr>
              <a:t>Точки градиента</a:t>
            </a:r>
            <a:r>
              <a:rPr lang="ru-RU" dirty="0" smtClean="0">
                <a:latin typeface="+mn-lt"/>
              </a:rPr>
              <a:t> настройте точки градиента, как описано ниже.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Выберите первую точку на ползунке и выполните указанные ниже действия.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Положение: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0%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Нажмите кнопку рядом с надписью </a:t>
            </a:r>
            <a:r>
              <a:rPr lang="ru-RU" b="1" dirty="0" smtClean="0">
                <a:latin typeface="+mn-lt"/>
              </a:rPr>
              <a:t>Цвет</a:t>
            </a:r>
            <a:r>
              <a:rPr lang="ru-RU" dirty="0" smtClean="0">
                <a:latin typeface="+mn-lt"/>
              </a:rPr>
              <a:t> и выберите команду </a:t>
            </a:r>
            <a:r>
              <a:rPr lang="ru-RU" b="1" dirty="0" smtClean="0">
                <a:latin typeface="+mn-lt"/>
              </a:rPr>
              <a:t>Другие цвета</a:t>
            </a:r>
            <a:r>
              <a:rPr lang="ru-RU" dirty="0" smtClean="0">
                <a:latin typeface="+mn-lt"/>
              </a:rPr>
              <a:t>, а затем в диалоговом окне </a:t>
            </a:r>
            <a:r>
              <a:rPr lang="ru-RU" b="1" dirty="0" smtClean="0">
                <a:latin typeface="+mn-lt"/>
              </a:rPr>
              <a:t>Цвета</a:t>
            </a:r>
            <a:r>
              <a:rPr lang="ru-RU" dirty="0" smtClean="0">
                <a:latin typeface="+mn-lt"/>
              </a:rPr>
              <a:t> на вкладке </a:t>
            </a:r>
            <a:r>
              <a:rPr lang="ru-RU" b="1" dirty="0" smtClean="0">
                <a:latin typeface="+mn-lt"/>
              </a:rPr>
              <a:t>Спектр</a:t>
            </a:r>
            <a:r>
              <a:rPr lang="ru-RU" dirty="0" smtClean="0">
                <a:latin typeface="+mn-lt"/>
              </a:rPr>
              <a:t> введите для красного цвета значение </a:t>
            </a:r>
            <a:r>
              <a:rPr lang="ru-RU" b="1" dirty="0" smtClean="0">
                <a:latin typeface="+mn-lt"/>
              </a:rPr>
              <a:t>153</a:t>
            </a:r>
            <a:r>
              <a:rPr lang="ru-RU" dirty="0" smtClean="0">
                <a:latin typeface="+mn-lt"/>
              </a:rPr>
              <a:t>, для зеленого — </a:t>
            </a:r>
            <a:r>
              <a:rPr lang="ru-RU" b="1" dirty="0" smtClean="0">
                <a:latin typeface="+mn-lt"/>
              </a:rPr>
              <a:t>57</a:t>
            </a:r>
            <a:r>
              <a:rPr lang="ru-RU" dirty="0" smtClean="0">
                <a:latin typeface="+mn-lt"/>
              </a:rPr>
              <a:t>, а для синего — </a:t>
            </a:r>
            <a:r>
              <a:rPr lang="ru-RU" b="1" dirty="0" smtClean="0">
                <a:latin typeface="+mn-lt"/>
              </a:rPr>
              <a:t>55</a:t>
            </a:r>
            <a:r>
              <a:rPr lang="ru-RU" dirty="0" smtClean="0">
                <a:latin typeface="+mn-lt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Выберите на ползунке следующую точку и выполните указанные ниже действия.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Положение: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50%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Нажмите кнопку рядом с надписью </a:t>
            </a:r>
            <a:r>
              <a:rPr lang="ru-RU" b="1" dirty="0" smtClean="0">
                <a:latin typeface="+mn-lt"/>
              </a:rPr>
              <a:t>Цвет</a:t>
            </a:r>
            <a:r>
              <a:rPr lang="ru-RU" dirty="0" smtClean="0">
                <a:latin typeface="+mn-lt"/>
              </a:rPr>
              <a:t> и выберите команду </a:t>
            </a:r>
            <a:r>
              <a:rPr lang="ru-RU" b="1" dirty="0" smtClean="0">
                <a:latin typeface="+mn-lt"/>
              </a:rPr>
              <a:t>Другие цвета</a:t>
            </a:r>
            <a:r>
              <a:rPr lang="ru-RU" dirty="0" smtClean="0">
                <a:latin typeface="+mn-lt"/>
              </a:rPr>
              <a:t>, а затем в диалоговом окне </a:t>
            </a:r>
            <a:r>
              <a:rPr lang="ru-RU" b="1" dirty="0" smtClean="0">
                <a:latin typeface="+mn-lt"/>
              </a:rPr>
              <a:t>Цвета</a:t>
            </a:r>
            <a:r>
              <a:rPr lang="ru-RU" dirty="0" smtClean="0">
                <a:latin typeface="+mn-lt"/>
              </a:rPr>
              <a:t> на вкладке </a:t>
            </a:r>
            <a:r>
              <a:rPr lang="ru-RU" b="1" dirty="0" smtClean="0">
                <a:latin typeface="+mn-lt"/>
              </a:rPr>
              <a:t>Спектр</a:t>
            </a:r>
            <a:r>
              <a:rPr lang="ru-RU" dirty="0" smtClean="0">
                <a:latin typeface="+mn-lt"/>
              </a:rPr>
              <a:t> введите для красного цвета значение </a:t>
            </a:r>
            <a:r>
              <a:rPr lang="ru-RU" b="1" dirty="0" smtClean="0">
                <a:latin typeface="+mn-lt"/>
              </a:rPr>
              <a:t>114</a:t>
            </a:r>
            <a:r>
              <a:rPr lang="ru-RU" dirty="0" smtClean="0">
                <a:latin typeface="+mn-lt"/>
              </a:rPr>
              <a:t>, для зеленого — </a:t>
            </a:r>
            <a:r>
              <a:rPr lang="ru-RU" b="1" dirty="0" smtClean="0">
                <a:latin typeface="+mn-lt"/>
              </a:rPr>
              <a:t>42</a:t>
            </a:r>
            <a:r>
              <a:rPr lang="ru-RU" dirty="0" smtClean="0">
                <a:latin typeface="+mn-lt"/>
              </a:rPr>
              <a:t>, а для синего — </a:t>
            </a:r>
            <a:r>
              <a:rPr lang="ru-RU" b="1" dirty="0" smtClean="0">
                <a:latin typeface="+mn-lt"/>
              </a:rPr>
              <a:t>40</a:t>
            </a:r>
            <a:r>
              <a:rPr lang="ru-RU" dirty="0" smtClean="0">
                <a:latin typeface="+mn-lt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Выберите на ползунке последнюю точку и выполните указанные ниже действия.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В поле </a:t>
            </a:r>
            <a:r>
              <a:rPr lang="ru-RU" b="1" dirty="0" smtClean="0">
                <a:latin typeface="+mn-lt"/>
              </a:rPr>
              <a:t>Положение:</a:t>
            </a:r>
            <a:r>
              <a:rPr lang="ru-RU" dirty="0" smtClean="0">
                <a:latin typeface="+mn-lt"/>
              </a:rPr>
              <a:t> введите значение </a:t>
            </a:r>
            <a:r>
              <a:rPr lang="ru-RU" b="1" dirty="0" smtClean="0">
                <a:latin typeface="+mn-lt"/>
              </a:rPr>
              <a:t>100%</a:t>
            </a:r>
            <a:r>
              <a:rPr lang="ru-RU" dirty="0" smtClean="0">
                <a:latin typeface="+mn-lt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Нажмите кнопку рядом с надписью </a:t>
            </a:r>
            <a:r>
              <a:rPr lang="ru-RU" b="1" dirty="0" smtClean="0">
                <a:latin typeface="+mn-lt"/>
              </a:rPr>
              <a:t>Цвет</a:t>
            </a:r>
            <a:r>
              <a:rPr lang="ru-RU" dirty="0" smtClean="0">
                <a:latin typeface="+mn-lt"/>
              </a:rPr>
              <a:t> и выберите команду </a:t>
            </a:r>
            <a:r>
              <a:rPr lang="ru-RU" b="1" dirty="0" smtClean="0">
                <a:latin typeface="+mn-lt"/>
              </a:rPr>
              <a:t>Другие цвета</a:t>
            </a:r>
            <a:r>
              <a:rPr lang="ru-RU" dirty="0" smtClean="0">
                <a:latin typeface="+mn-lt"/>
              </a:rPr>
              <a:t>, а затем в диалоговом окне </a:t>
            </a:r>
            <a:r>
              <a:rPr lang="ru-RU" b="1" dirty="0" smtClean="0">
                <a:latin typeface="+mn-lt"/>
              </a:rPr>
              <a:t>Цвета</a:t>
            </a:r>
            <a:r>
              <a:rPr lang="ru-RU" dirty="0" smtClean="0">
                <a:latin typeface="+mn-lt"/>
              </a:rPr>
              <a:t> на вкладке </a:t>
            </a:r>
            <a:r>
              <a:rPr lang="ru-RU" b="1" dirty="0" smtClean="0">
                <a:latin typeface="+mn-lt"/>
              </a:rPr>
              <a:t>Спектр</a:t>
            </a:r>
            <a:r>
              <a:rPr lang="ru-RU" dirty="0" smtClean="0">
                <a:latin typeface="+mn-lt"/>
              </a:rPr>
              <a:t> введите для красного цвета значение </a:t>
            </a:r>
            <a:r>
              <a:rPr lang="ru-RU" b="1" dirty="0" smtClean="0">
                <a:latin typeface="+mn-lt"/>
              </a:rPr>
              <a:t>40</a:t>
            </a:r>
            <a:r>
              <a:rPr lang="ru-RU" dirty="0" smtClean="0">
                <a:latin typeface="+mn-lt"/>
              </a:rPr>
              <a:t>, для зеленого — </a:t>
            </a:r>
            <a:r>
              <a:rPr lang="ru-RU" b="1" dirty="0" smtClean="0">
                <a:latin typeface="+mn-lt"/>
              </a:rPr>
              <a:t>15</a:t>
            </a:r>
            <a:r>
              <a:rPr lang="ru-RU" dirty="0" smtClean="0">
                <a:latin typeface="+mn-lt"/>
              </a:rPr>
              <a:t>, а для синего — </a:t>
            </a:r>
            <a:r>
              <a:rPr lang="ru-RU" b="1" dirty="0" smtClean="0">
                <a:latin typeface="+mn-lt"/>
              </a:rPr>
              <a:t>14</a:t>
            </a:r>
            <a:r>
              <a:rPr lang="ru-RU" dirty="0" smtClean="0">
                <a:latin typeface="+mn-lt"/>
              </a:rPr>
              <a:t>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A74B46-62B5-4065-BC4D-387C6721FE4A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B6086-48A4-4BBB-82E2-6017259CF78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28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B6086-48A4-4BBB-82E2-6017259CF78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28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B6086-48A4-4BBB-82E2-6017259CF78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1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DD01-91AE-4AE4-B7D1-1BFEEC7A3B6E}" type="datetime1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8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02B74-6559-4EE3-87DB-B6E258C366EC}" type="datetime1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42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53BC-6A56-4F9A-A926-369836869ECC}" type="datetime1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0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35AA-502A-4CC9-B05E-B3AF21079BC4}" type="datetime1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6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144-D299-4A30-955E-0D363BEFAE5D}" type="datetime1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77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7CAE-4370-461E-B24D-0A8A71B287D6}" type="datetime1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2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B810-BEAD-43BD-AB39-6D3787036F2C}" type="datetime1">
              <a:rPr lang="ru-RU" smtClean="0"/>
              <a:t>22.06.2018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70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73F8-2158-4C63-8C5D-3FDB61AD5292}" type="datetime1">
              <a:rPr lang="ru-RU" smtClean="0"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37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7E74-E21D-4F24-A231-7EBBE9B30BBC}" type="datetime1">
              <a:rPr lang="ru-RU" smtClean="0"/>
              <a:t>22.06.2018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3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57FC-323C-458E-8521-08ED7F69EF7D}" type="datetime1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8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D10CA-E6FD-448C-A05B-A97F8BE12C0D}" type="datetime1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13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105A5-6256-413B-A7DB-AED5E2675C8D}" type="datetime1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89775-0C83-4E6B-9C68-A0686EB73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75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48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image" Target="../media/image12.jpeg"/><Relationship Id="rId3" Type="http://schemas.openxmlformats.org/officeDocument/2006/relationships/image" Target="../media/image5.png"/><Relationship Id="rId21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3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openxmlformats.org/officeDocument/2006/relationships/image" Target="../media/image9.jpe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hyperlink" Target="http://deti.gov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jpe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hyperlink" Target="https://www.rosminzdrav.ru/ru" TargetMode="External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5"/>
          <p:cNvSpPr>
            <a:spLocks noChangeArrowheads="1"/>
          </p:cNvSpPr>
          <p:nvPr/>
        </p:nvSpPr>
        <p:spPr bwMode="auto">
          <a:xfrm>
            <a:off x="971600" y="3311113"/>
            <a:ext cx="71287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ts val="0"/>
              </a:spcBef>
              <a:buClrTx/>
              <a:buFontTx/>
              <a:buNone/>
            </a:pPr>
            <a:r>
              <a:rPr lang="en-US" altLang="ru-RU" sz="3200" b="1" dirty="0" smtClean="0">
                <a:solidFill>
                  <a:srgbClr val="679E2A"/>
                </a:solidFill>
                <a:latin typeface="+mn-lt"/>
              </a:rPr>
              <a:t>IX </a:t>
            </a:r>
            <a:r>
              <a:rPr lang="ru-RU" altLang="ru-RU" sz="3200" b="1" dirty="0" smtClean="0">
                <a:solidFill>
                  <a:srgbClr val="679E2A"/>
                </a:solidFill>
                <a:latin typeface="+mn-lt"/>
              </a:rPr>
              <a:t>Всероссийская выставка</a:t>
            </a:r>
            <a:r>
              <a:rPr lang="en-US" altLang="ru-RU" sz="3200" b="1" dirty="0">
                <a:solidFill>
                  <a:srgbClr val="679E2A"/>
                </a:solidFill>
                <a:latin typeface="+mn-lt"/>
              </a:rPr>
              <a:t>-</a:t>
            </a:r>
            <a:r>
              <a:rPr lang="ru-RU" altLang="ru-RU" sz="3200" b="1" dirty="0" smtClean="0">
                <a:solidFill>
                  <a:srgbClr val="679E2A"/>
                </a:solidFill>
                <a:latin typeface="+mn-lt"/>
              </a:rPr>
              <a:t>форум </a:t>
            </a:r>
          </a:p>
          <a:p>
            <a:pPr algn="ctr" eaLnBrk="1" hangingPunct="1">
              <a:lnSpc>
                <a:spcPct val="125000"/>
              </a:lnSpc>
              <a:spcBef>
                <a:spcPts val="0"/>
              </a:spcBef>
              <a:buClrTx/>
              <a:buNone/>
            </a:pPr>
            <a:r>
              <a:rPr lang="ru-RU" altLang="ru-RU" sz="3200" b="1" dirty="0" smtClean="0">
                <a:solidFill>
                  <a:srgbClr val="679E2A"/>
                </a:solidFill>
                <a:latin typeface="+mn-lt"/>
              </a:rPr>
              <a:t>«</a:t>
            </a:r>
            <a:r>
              <a:rPr lang="ru-RU" altLang="ru-RU" sz="3200" b="1" dirty="0">
                <a:solidFill>
                  <a:srgbClr val="679E2A"/>
                </a:solidFill>
                <a:latin typeface="+mn-lt"/>
              </a:rPr>
              <a:t>Вместе – ради детей</a:t>
            </a:r>
            <a:r>
              <a:rPr lang="ru-RU" altLang="ru-RU" sz="3200" b="1" dirty="0" smtClean="0">
                <a:solidFill>
                  <a:srgbClr val="679E2A"/>
                </a:solidFill>
                <a:latin typeface="+mn-lt"/>
              </a:rPr>
              <a:t>!</a:t>
            </a:r>
            <a:r>
              <a:rPr lang="en-US" altLang="ru-RU" sz="3200" b="1" dirty="0">
                <a:solidFill>
                  <a:srgbClr val="679E2A"/>
                </a:solidFill>
                <a:latin typeface="+mn-lt"/>
              </a:rPr>
              <a:t> </a:t>
            </a:r>
            <a:r>
              <a:rPr lang="ru-RU" altLang="ru-RU" sz="3200" b="1" dirty="0" smtClean="0">
                <a:solidFill>
                  <a:srgbClr val="679E2A"/>
                </a:solidFill>
                <a:latin typeface="+mn-lt"/>
              </a:rPr>
              <a:t>Вместе 10 лет»</a:t>
            </a:r>
            <a:endParaRPr lang="ru-RU" altLang="ru-RU" b="1" dirty="0">
              <a:solidFill>
                <a:srgbClr val="679E2A"/>
              </a:solidFill>
              <a:latin typeface="+mn-lt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3200" b="1" dirty="0">
              <a:solidFill>
                <a:srgbClr val="679E2A"/>
              </a:solidFill>
              <a:latin typeface="+mn-lt"/>
            </a:endParaRPr>
          </a:p>
        </p:txBody>
      </p:sp>
      <p:pic>
        <p:nvPicPr>
          <p:cNvPr id="307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6012160" y="842063"/>
            <a:ext cx="1656790" cy="215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49996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rgbClr val="679E2A"/>
                </a:solidFill>
              </a:rPr>
              <a:t>5-7 сентября 2018 </a:t>
            </a:r>
            <a:r>
              <a:rPr lang="ru-RU" altLang="ru-RU" b="1" dirty="0" smtClean="0">
                <a:solidFill>
                  <a:srgbClr val="679E2A"/>
                </a:solidFill>
              </a:rPr>
              <a:t>г.                                           </a:t>
            </a:r>
            <a:endParaRPr lang="ru-RU" altLang="ru-RU" b="1" dirty="0">
              <a:solidFill>
                <a:srgbClr val="679E2A"/>
              </a:solidFill>
            </a:endParaRPr>
          </a:p>
          <a:p>
            <a:pPr algn="ctr">
              <a:defRPr/>
            </a:pPr>
            <a:r>
              <a:rPr lang="ru-RU" altLang="ru-RU" b="1" dirty="0">
                <a:solidFill>
                  <a:srgbClr val="679E2A"/>
                </a:solidFill>
              </a:rPr>
              <a:t>г. Челябинск </a:t>
            </a: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0" y="5373216"/>
            <a:ext cx="9144000" cy="0"/>
          </a:xfrm>
          <a:prstGeom prst="line">
            <a:avLst/>
          </a:prstGeom>
          <a:noFill/>
          <a:ln w="76200" cap="rnd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6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1285999" y="1640855"/>
            <a:ext cx="40046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 smtClean="0">
                <a:solidFill>
                  <a:srgbClr val="69A12B"/>
                </a:solidFill>
                <a:latin typeface="+mn-lt"/>
                <a:ea typeface="Calibri" pitchFamily="34" charset="0"/>
                <a:cs typeface="Calibri" pitchFamily="34" charset="0"/>
              </a:rPr>
              <a:t>Выставочная программа </a:t>
            </a:r>
            <a:r>
              <a:rPr lang="ru-RU" altLang="ru-RU" sz="2400" b="1" dirty="0">
                <a:solidFill>
                  <a:srgbClr val="69A12B"/>
                </a:solidFill>
                <a:latin typeface="+mn-lt"/>
                <a:ea typeface="Calibri" pitchFamily="34" charset="0"/>
                <a:cs typeface="Calibri" pitchFamily="34" charset="0"/>
              </a:rPr>
              <a:t>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69A12B"/>
                </a:solidFill>
                <a:latin typeface="+mn-lt"/>
                <a:ea typeface="Calibri" pitchFamily="34" charset="0"/>
                <a:cs typeface="Calibri" pitchFamily="34" charset="0"/>
              </a:rPr>
              <a:t> </a:t>
            </a:r>
          </a:p>
        </p:txBody>
      </p:sp>
      <p:sp>
        <p:nvSpPr>
          <p:cNvPr id="17413" name="Объект 2"/>
          <p:cNvSpPr>
            <a:spLocks noGrp="1"/>
          </p:cNvSpPr>
          <p:nvPr>
            <p:ph sz="half" idx="1"/>
          </p:nvPr>
        </p:nvSpPr>
        <p:spPr>
          <a:xfrm>
            <a:off x="1187624" y="4792198"/>
            <a:ext cx="5256584" cy="187716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buClr>
                <a:srgbClr val="9BBB59"/>
              </a:buClr>
              <a:buSzPts val="1300"/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субъектов Российской Федерации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Clr>
                <a:srgbClr val="9BBB59"/>
              </a:buClr>
              <a:buSzPts val="1300"/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муниципальных образований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Clr>
                <a:srgbClr val="9BBB59"/>
              </a:buClr>
              <a:buSzPts val="1300"/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ea typeface="Calibri" pitchFamily="34" charset="0"/>
                <a:cs typeface="Calibri" pitchFamily="34" charset="0"/>
              </a:rPr>
              <a:t>НКО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Clr>
                <a:srgbClr val="9BBB59"/>
              </a:buClr>
              <a:buSzPts val="1300"/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ea typeface="Calibri" pitchFamily="34" charset="0"/>
                <a:cs typeface="Calibri" pitchFamily="34" charset="0"/>
              </a:rPr>
              <a:t>организаций социально ответственного бизнеса</a:t>
            </a:r>
            <a:endParaRPr lang="ru-RU" altLang="ru-RU" sz="1600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0" y="1412776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b="1">
              <a:solidFill>
                <a:srgbClr val="69A12B"/>
              </a:solidFill>
            </a:endParaRPr>
          </a:p>
        </p:txBody>
      </p:sp>
      <p:pic>
        <p:nvPicPr>
          <p:cNvPr id="12" name="Picture 9" descr="C:\Users\lgskovoronskaya\Desktop\Фонд\Выставка\фото\25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" r="12282"/>
          <a:stretch>
            <a:fillRect/>
          </a:stretch>
        </p:blipFill>
        <p:spPr bwMode="auto">
          <a:xfrm>
            <a:off x="6110570" y="1527234"/>
            <a:ext cx="2216053" cy="161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lgskovoronskaya\Desktop\Фонд\Выставка\фото\5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25" y="3276629"/>
            <a:ext cx="2215537" cy="16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gskovoronskaya\Desktop\Фонд\Выставка\фото\фото-к-новости-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6668" b="4502"/>
          <a:stretch/>
        </p:blipFill>
        <p:spPr bwMode="auto">
          <a:xfrm>
            <a:off x="6084168" y="3140968"/>
            <a:ext cx="2242455" cy="17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471859" y="178771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325493"/>
            <a:ext cx="3843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9BBB59"/>
              </a:buClr>
              <a:buSzPts val="1300"/>
            </a:pPr>
            <a:r>
              <a:rPr lang="ru-RU" altLang="ru-RU" sz="16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Выставочные интерактивные площадки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023257"/>
            <a:ext cx="4197350" cy="1035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Clr>
                <a:srgbClr val="9BBB59"/>
              </a:buClr>
              <a:buSzPts val="1300"/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Фонда </a:t>
            </a:r>
            <a:r>
              <a:rPr lang="ru-RU" altLang="ru-RU" sz="16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поддержки детей, находящихся в трудной жизненной ситуации </a:t>
            </a:r>
          </a:p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Clr>
                <a:srgbClr val="9BBB59"/>
              </a:buClr>
              <a:buSzPts val="1300"/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Челябинской области</a:t>
            </a:r>
            <a:endParaRPr lang="ru-RU" altLang="ru-RU" sz="160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4249" y="2294599"/>
            <a:ext cx="4436418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buClr>
                <a:srgbClr val="9BBB59"/>
              </a:buClr>
              <a:buSzPts val="1300"/>
            </a:pPr>
            <a:r>
              <a:rPr lang="ru-RU" altLang="ru-RU" sz="16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Выставочные экспозиции организаторов Выставки-форума</a:t>
            </a:r>
            <a:endParaRPr lang="ru-RU" altLang="ru-RU" sz="160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296823" y="763489"/>
            <a:ext cx="581183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rgbClr val="69A12B"/>
                </a:solidFill>
                <a:ea typeface="+mn-ea"/>
                <a:cs typeface="+mn-cs"/>
              </a:rPr>
              <a:t>Основные  компоненты программы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44008" y="154444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10</a:t>
            </a:fld>
            <a:endParaRPr lang="ru-RU"/>
          </a:p>
        </p:txBody>
      </p:sp>
      <p:pic>
        <p:nvPicPr>
          <p:cNvPr id="4098" name="Picture 2" descr="C:\Users\lgskovoronskaya\Desktop\Фонд\Выставка_Челябинск 2018\фото\Челяб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" b="5037"/>
          <a:stretch/>
        </p:blipFill>
        <p:spPr bwMode="auto">
          <a:xfrm>
            <a:off x="6084168" y="4786131"/>
            <a:ext cx="2221894" cy="18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Прямоугольник 6"/>
          <p:cNvSpPr>
            <a:spLocks noChangeArrowheads="1"/>
          </p:cNvSpPr>
          <p:nvPr/>
        </p:nvSpPr>
        <p:spPr bwMode="auto">
          <a:xfrm>
            <a:off x="296823" y="1951247"/>
            <a:ext cx="3915138" cy="505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marL="0" indent="269875"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69A12B"/>
              </a:buClr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rPr>
              <a:t>Пленарная стратегическая сессия и заключительная пленарная сессия </a:t>
            </a:r>
            <a:r>
              <a:rPr lang="ru-RU" altLang="ru-RU" sz="1400" dirty="0"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rPr>
              <a:t>– публичная трибуна Выставки-форума для обсуждения основных вопросов повестки дня</a:t>
            </a:r>
          </a:p>
          <a:p>
            <a:pPr marL="0" indent="269875"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69A12B"/>
              </a:buClr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rPr>
              <a:t>Клубы профессионального мастерства </a:t>
            </a:r>
            <a:r>
              <a:rPr lang="ru-RU" altLang="ru-RU" sz="1400" dirty="0">
                <a:solidFill>
                  <a:schemeClr val="tx1"/>
                </a:solidFill>
                <a:latin typeface="+mn-lt"/>
                <a:ea typeface="Calibri" pitchFamily="34" charset="0"/>
                <a:cs typeface="Calibri" pitchFamily="34" charset="0"/>
              </a:rPr>
              <a:t>- специальный комплекс тематических мероприятий, демонстрирующих эффективные результаты работы по профилактике детского и семейного неблагополучия; способствующих распространению современных механизмов продуктивного взаимодействия региональных органов исполнительной власти, органов местного самоуправления, организаций разной ведомственной принадлежности, СО НКО, социально ответственного бизнеса и представителей местных сообществ в решении проблем детей и семей с детьми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69A12B"/>
              </a:buClr>
              <a:buFont typeface="Wingdings" panose="05000000000000000000" pitchFamily="2" charset="2"/>
              <a:buChar char="v"/>
            </a:pPr>
            <a:endParaRPr lang="ru-RU" altLang="ru-RU" sz="1400" dirty="0">
              <a:solidFill>
                <a:schemeClr val="tx1"/>
              </a:solidFill>
              <a:latin typeface="+mn-lt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0" y="1268760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Прямоугольник 5"/>
          <p:cNvSpPr>
            <a:spLocks noChangeArrowheads="1"/>
          </p:cNvSpPr>
          <p:nvPr/>
        </p:nvSpPr>
        <p:spPr bwMode="auto">
          <a:xfrm>
            <a:off x="2339752" y="1340768"/>
            <a:ext cx="31148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 smtClean="0">
                <a:solidFill>
                  <a:srgbClr val="69A12B"/>
                </a:solidFill>
                <a:latin typeface="+mn-lt"/>
                <a:ea typeface="Calibri" pitchFamily="34" charset="0"/>
                <a:cs typeface="Calibri" pitchFamily="34" charset="0"/>
              </a:rPr>
              <a:t>Деловая программа </a:t>
            </a:r>
            <a:endParaRPr lang="ru-RU" altLang="ru-RU" sz="2400" b="1" dirty="0">
              <a:solidFill>
                <a:srgbClr val="69A12B"/>
              </a:solidFill>
              <a:latin typeface="+mn-lt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460432" y="188640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9" y="1916832"/>
            <a:ext cx="4536504" cy="543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r>
              <a:rPr lang="ru-RU" altLang="ru-RU" sz="14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Дискуссионная площадка </a:t>
            </a:r>
            <a:r>
              <a:rPr lang="ru-RU" altLang="ru-RU" sz="14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для публичного аргументированного представления и обсуждения регионального </a:t>
            </a:r>
            <a:r>
              <a:rPr lang="ru-RU" altLang="ru-RU" sz="14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опыта подготовки специалистов социальной сферы</a:t>
            </a:r>
            <a:endParaRPr lang="ru-RU" altLang="ru-RU" sz="140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  <a:p>
            <a:pPr lvl="0"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</a:pPr>
            <a:endParaRPr lang="ru-RU" altLang="ru-RU" sz="30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  <a:p>
            <a:pPr lvl="0"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r>
              <a:rPr lang="ru-RU" altLang="ru-RU" sz="1400" b="1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Программа </a:t>
            </a:r>
            <a:r>
              <a:rPr lang="ru-RU" altLang="ru-RU" sz="14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мероприятий в муниципальных образованиях Челябинской области </a:t>
            </a:r>
            <a:r>
              <a:rPr lang="ru-RU" altLang="ru-RU" sz="14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в целях демонстрации реализации системных решений по поддержке семей и детей, находящихся в трудной жизненной ситуации, на муниципальном </a:t>
            </a:r>
            <a:r>
              <a:rPr lang="ru-RU" altLang="ru-RU" sz="14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уровне</a:t>
            </a:r>
          </a:p>
          <a:p>
            <a:pPr lvl="0"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</a:pPr>
            <a:endParaRPr lang="ru-RU" altLang="ru-RU" sz="300" dirty="0" smtClean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  <a:p>
            <a:pPr lvl="0"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</a:pPr>
            <a:endParaRPr lang="ru-RU" altLang="ru-RU" sz="30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  <a:p>
            <a:pPr lvl="0"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r>
              <a:rPr lang="ru-RU" altLang="ru-RU" sz="14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Программа для делегаций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муниципальных </a:t>
            </a:r>
            <a:r>
              <a:rPr lang="ru-RU" altLang="ru-RU" sz="14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образований</a:t>
            </a:r>
            <a:r>
              <a:rPr lang="ru-RU" altLang="ru-RU" sz="14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, организуемая Комитетом по </a:t>
            </a:r>
            <a:r>
              <a:rPr lang="ru-RU" altLang="ru-RU" sz="14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социальной </a:t>
            </a:r>
            <a:r>
              <a:rPr lang="ru-RU" altLang="ru-RU" sz="14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политике города </a:t>
            </a:r>
            <a:r>
              <a:rPr lang="ru-RU" altLang="ru-RU" sz="14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Челябинска</a:t>
            </a:r>
          </a:p>
          <a:p>
            <a:pPr lvl="0"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endParaRPr lang="ru-RU" altLang="ru-RU" sz="30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  <a:p>
            <a:pPr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r>
              <a:rPr lang="ru-RU" altLang="ru-RU" sz="1400" b="1" dirty="0" smtClean="0">
                <a:ea typeface="Calibri" pitchFamily="34" charset="0"/>
                <a:cs typeface="Calibri" pitchFamily="34" charset="0"/>
              </a:rPr>
              <a:t>Лаборатория </a:t>
            </a:r>
            <a:r>
              <a:rPr lang="ru-RU" altLang="ru-RU" sz="1400" b="1" dirty="0">
                <a:ea typeface="Calibri" pitchFamily="34" charset="0"/>
                <a:cs typeface="Calibri" pitchFamily="34" charset="0"/>
              </a:rPr>
              <a:t>социальных инноваций </a:t>
            </a:r>
            <a:r>
              <a:rPr lang="ru-RU" altLang="ru-RU" sz="1400" dirty="0" smtClean="0">
                <a:ea typeface="Calibri" pitchFamily="34" charset="0"/>
                <a:cs typeface="Calibri" pitchFamily="34" charset="0"/>
              </a:rPr>
              <a:t> - презентация лучших практик добровольчества и наставничества</a:t>
            </a:r>
          </a:p>
          <a:p>
            <a:pPr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endParaRPr lang="ru-RU" altLang="ru-RU" sz="400" dirty="0" smtClean="0">
              <a:ea typeface="Calibri" pitchFamily="34" charset="0"/>
              <a:cs typeface="Calibri" pitchFamily="34" charset="0"/>
            </a:endParaRPr>
          </a:p>
          <a:p>
            <a:pPr indent="269875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r>
              <a:rPr lang="ru-RU" altLang="ru-RU" sz="1400" b="1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Информационная </a:t>
            </a:r>
            <a:r>
              <a:rPr lang="ru-RU" altLang="ru-RU" sz="14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площадка </a:t>
            </a:r>
            <a:r>
              <a:rPr lang="ru-RU" altLang="ru-RU" sz="14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по актуальным вопросам работы детского телефона доверия</a:t>
            </a:r>
          </a:p>
          <a:p>
            <a:pPr lvl="0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endParaRPr lang="ru-RU" altLang="ru-RU" sz="1400" dirty="0" smtClean="0">
              <a:ea typeface="Calibri" pitchFamily="34" charset="0"/>
              <a:cs typeface="Calibri" pitchFamily="34" charset="0"/>
            </a:endParaRPr>
          </a:p>
          <a:p>
            <a:pPr lvl="0" algn="just">
              <a:lnSpc>
                <a:spcPct val="125000"/>
              </a:lnSpc>
              <a:spcBef>
                <a:spcPct val="0"/>
              </a:spcBef>
              <a:buClr>
                <a:srgbClr val="9BBB59"/>
              </a:buClr>
              <a:buSzPts val="1300"/>
              <a:buFont typeface="Wingdings" pitchFamily="2" charset="2"/>
              <a:buChar char=""/>
            </a:pPr>
            <a:endParaRPr lang="ru-RU" altLang="ru-RU" sz="140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96823" y="693272"/>
            <a:ext cx="581183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rgbClr val="69A12B"/>
                </a:solidFill>
                <a:ea typeface="+mn-ea"/>
                <a:cs typeface="+mn-cs"/>
              </a:rPr>
              <a:t>Основные  компоненты программы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28570" y="154444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czdr74.ru/images/phocagallery/dayfamily2017/thumbs/phoca_thumb_l_dayfamily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r="3421"/>
          <a:stretch/>
        </p:blipFill>
        <p:spPr bwMode="auto">
          <a:xfrm flipH="1">
            <a:off x="6657664" y="4448211"/>
            <a:ext cx="2188990" cy="193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lavskiy.tularegion.ru/upload/resize_cache/iblock/5a5/10000_515_1/5a55f36e4f6f56a38073eddb2a4331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5374" r="8048" b="4363"/>
          <a:stretch/>
        </p:blipFill>
        <p:spPr bwMode="auto">
          <a:xfrm>
            <a:off x="4572000" y="1853581"/>
            <a:ext cx="2304256" cy="18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wixstatic.com/media/7af998_f285e77590f04032b187ec9068612867~mv2.jpg_srz_1519_1013_85_22_0.50_1.20_0.00_jpg_srz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r="4756"/>
          <a:stretch/>
        </p:blipFill>
        <p:spPr bwMode="auto">
          <a:xfrm>
            <a:off x="4572000" y="3973496"/>
            <a:ext cx="2267030" cy="175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611560" y="1699593"/>
            <a:ext cx="392812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69A12B"/>
                </a:solidFill>
                <a:latin typeface="+mn-lt"/>
                <a:ea typeface="+mn-ea"/>
                <a:cs typeface="+mn-cs"/>
              </a:rPr>
              <a:t>Мероприятия для детей     и родителей </a:t>
            </a:r>
            <a:endParaRPr lang="ru-RU" sz="2400" b="1" dirty="0">
              <a:solidFill>
                <a:srgbClr val="69A12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60110" y="1412776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88350" y="116632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9662" y="2865710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Читательский марафон </a:t>
            </a:r>
            <a:endParaRPr lang="ru-RU" b="1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Читайте ВМЕСТЕ и будьте счастливы!»</a:t>
            </a:r>
          </a:p>
        </p:txBody>
      </p:sp>
      <p:pic>
        <p:nvPicPr>
          <p:cNvPr id="1026" name="Picture 2" descr="http://dou244.ru/file/175313IMG_5071%D0%B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r="6005"/>
          <a:stretch/>
        </p:blipFill>
        <p:spPr bwMode="auto">
          <a:xfrm>
            <a:off x="6689245" y="2359979"/>
            <a:ext cx="2184935" cy="18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510861"/>
            <a:ext cx="2712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Интерактивный </a:t>
            </a:r>
            <a:r>
              <a:rPr lang="ru-RU" b="1" dirty="0" err="1"/>
              <a:t>квест</a:t>
            </a:r>
            <a:r>
              <a:rPr lang="ru-RU" b="1" dirty="0"/>
              <a:t> «Семейный альбом»</a:t>
            </a:r>
            <a:endParaRPr lang="ru-RU" b="1" dirty="0">
              <a:ea typeface="Times New Roman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467544" y="763489"/>
            <a:ext cx="581183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rgbClr val="69A12B"/>
                </a:solidFill>
                <a:ea typeface="+mn-ea"/>
                <a:cs typeface="+mn-cs"/>
              </a:rPr>
              <a:t>Основные  </a:t>
            </a:r>
            <a:r>
              <a:rPr lang="ru-RU" sz="2400" b="1" dirty="0">
                <a:solidFill>
                  <a:srgbClr val="69A12B"/>
                </a:solidFill>
                <a:ea typeface="+mn-ea"/>
                <a:cs typeface="+mn-cs"/>
              </a:rPr>
              <a:t>компоненты программы</a:t>
            </a:r>
          </a:p>
          <a:p>
            <a:pPr algn="ctr" eaLnBrk="1" hangingPunct="1"/>
            <a:r>
              <a:rPr lang="en-US" altLang="ru-RU" sz="2400" b="1" dirty="0" smtClean="0">
                <a:solidFill>
                  <a:srgbClr val="69A12B"/>
                </a:solidFill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rgbClr val="69A12B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4554" y="154444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3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4035227735"/>
              </p:ext>
            </p:extLst>
          </p:nvPr>
        </p:nvGraphicFramePr>
        <p:xfrm>
          <a:off x="1043608" y="3501008"/>
          <a:ext cx="6734720" cy="3218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0" y="1154361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88350" y="116632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728" y="2542545"/>
            <a:ext cx="61814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0" indent="268288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9BBB59"/>
              </a:buClr>
              <a:buSzPts val="1300"/>
              <a:buFont typeface="Wingdings" panose="05000000000000000000" pitchFamily="2" charset="2"/>
              <a:buChar char="q"/>
            </a:pPr>
            <a:r>
              <a:rPr lang="ru-RU" altLang="ru-RU" sz="1500" b="1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Церемония </a:t>
            </a:r>
            <a:r>
              <a:rPr lang="ru-RU" altLang="ru-RU" sz="15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профессионального признания </a:t>
            </a:r>
            <a:r>
              <a:rPr lang="ru-RU" altLang="ru-RU" sz="15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– торжественное награждение почетными дипломами лидеров Выставки-форума по результатам экспертизы и оценки членов Экспертного клуба, участников, посетителей Выставки-форума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7727" y="1246401"/>
            <a:ext cx="61814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>
              <a:lnSpc>
                <a:spcPct val="125000"/>
              </a:lnSpc>
              <a:spcBef>
                <a:spcPts val="600"/>
              </a:spcBef>
              <a:buClr>
                <a:srgbClr val="9BBB59"/>
              </a:buClr>
              <a:buSzPts val="1300"/>
              <a:buFont typeface="Wingdings" panose="05000000000000000000" pitchFamily="2" charset="2"/>
              <a:buChar char="q"/>
            </a:pPr>
            <a:r>
              <a:rPr lang="ru-RU" altLang="ru-RU" sz="1500" b="1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Экспертный  клуб 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Выставки - форума </a:t>
            </a:r>
            <a:r>
              <a:rPr lang="ru-RU" altLang="ru-RU" sz="15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- оценка эффективных социальных практик поддержки детей и семей, </a:t>
            </a:r>
            <a:r>
              <a:rPr lang="ru-RU" altLang="ru-RU" sz="15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демонстрируемых участниками </a:t>
            </a:r>
            <a:r>
              <a:rPr lang="ru-RU" altLang="ru-RU" sz="15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Выставки-форума, руководителями  </a:t>
            </a:r>
            <a:r>
              <a:rPr lang="ru-RU" altLang="ru-RU" sz="150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федерального,  регионального  уровней  и </a:t>
            </a:r>
            <a:r>
              <a:rPr lang="ru-RU" altLang="ru-RU" sz="1500" dirty="0" smtClean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независимыми экспертами </a:t>
            </a:r>
            <a:endParaRPr lang="ru-RU" altLang="ru-RU" sz="1500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0240" y="620688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679E2A"/>
                </a:solidFill>
              </a:rPr>
              <a:t>Э</a:t>
            </a:r>
            <a:r>
              <a:rPr lang="ru-RU" sz="2400" b="1" dirty="0" smtClean="0">
                <a:solidFill>
                  <a:srgbClr val="679E2A"/>
                </a:solidFill>
              </a:rPr>
              <a:t>кспертиза  </a:t>
            </a:r>
            <a:r>
              <a:rPr lang="ru-RU" sz="2400" b="1" dirty="0">
                <a:solidFill>
                  <a:srgbClr val="679E2A"/>
                </a:solidFill>
              </a:rPr>
              <a:t>и оценка инноваций социальной сферы </a:t>
            </a:r>
            <a:endParaRPr lang="ru-RU" sz="3200" b="1" dirty="0">
              <a:solidFill>
                <a:srgbClr val="679E2A"/>
              </a:solidFill>
            </a:endParaRPr>
          </a:p>
        </p:txBody>
      </p:sp>
      <p:pic>
        <p:nvPicPr>
          <p:cNvPr id="2050" name="Picture 2" descr="http://barnaul-news.net/img/20170911/c25e8ee75b47c73f27ff157ea81ce84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15" y="3391965"/>
            <a:ext cx="1348692" cy="180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:\Users\lgskovoronskaya\Documents\Cковоронская\Выставка Форум 2014\УФА Форум\10696466_1536789086534591_3355485312454635864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4172" r="2222" b="17949"/>
          <a:stretch>
            <a:fillRect/>
          </a:stretch>
        </p:blipFill>
        <p:spPr bwMode="auto">
          <a:xfrm>
            <a:off x="6935648" y="1412776"/>
            <a:ext cx="2107536" cy="141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C:\Users\lgskovoronskaya\Documents\Cковоронская\Выставка Форум 2013\ФОТО _Захаровой\IMG_9198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0" y="3966337"/>
            <a:ext cx="1339197" cy="177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адпись 2"/>
          <p:cNvSpPr txBox="1">
            <a:spLocks noChangeArrowheads="1"/>
          </p:cNvSpPr>
          <p:nvPr/>
        </p:nvSpPr>
        <p:spPr bwMode="auto">
          <a:xfrm>
            <a:off x="1619672" y="6309320"/>
            <a:ext cx="1368152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Calibri"/>
                <a:ea typeface="Calibri"/>
                <a:cs typeface="Times New Roman"/>
              </a:rPr>
              <a:t>25</a:t>
            </a:r>
            <a:r>
              <a:rPr lang="ru-RU" sz="1200" dirty="0" smtClean="0">
                <a:effectLst/>
                <a:latin typeface="Calibri"/>
                <a:ea typeface="Calibri"/>
                <a:cs typeface="Times New Roman"/>
              </a:rPr>
              <a:t> лидеров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Calibri"/>
                <a:ea typeface="Calibri"/>
                <a:cs typeface="Times New Roman"/>
              </a:rPr>
              <a:t>в 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18</a:t>
            </a:r>
            <a:r>
              <a:rPr lang="ru-RU" sz="12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effectLst/>
                <a:latin typeface="Calibri"/>
                <a:ea typeface="Calibri"/>
                <a:cs typeface="Times New Roman"/>
              </a:rPr>
              <a:t>номинациях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Надпись 2"/>
          <p:cNvSpPr txBox="1">
            <a:spLocks noChangeArrowheads="1"/>
          </p:cNvSpPr>
          <p:nvPr/>
        </p:nvSpPr>
        <p:spPr bwMode="auto">
          <a:xfrm>
            <a:off x="1763688" y="5407718"/>
            <a:ext cx="656384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7933C"/>
                </a:solidFill>
                <a:effectLst/>
                <a:latin typeface="Calibri"/>
                <a:ea typeface="Calibri"/>
                <a:cs typeface="Times New Roman"/>
              </a:rPr>
              <a:t>2012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Надпись 2"/>
          <p:cNvSpPr txBox="1">
            <a:spLocks noChangeArrowheads="1"/>
          </p:cNvSpPr>
          <p:nvPr/>
        </p:nvSpPr>
        <p:spPr bwMode="auto">
          <a:xfrm>
            <a:off x="2331440" y="4903662"/>
            <a:ext cx="656384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7933C"/>
                </a:solidFill>
                <a:effectLst/>
                <a:latin typeface="Calibri"/>
                <a:ea typeface="Calibri"/>
                <a:cs typeface="Times New Roman"/>
              </a:rPr>
              <a:t>2013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3039597" y="4399606"/>
            <a:ext cx="665854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7933C"/>
                </a:solidFill>
                <a:effectLst/>
                <a:latin typeface="Calibri"/>
                <a:ea typeface="Calibri"/>
                <a:cs typeface="Times New Roman"/>
              </a:rPr>
              <a:t>2014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Надпись 2"/>
          <p:cNvSpPr txBox="1">
            <a:spLocks noChangeArrowheads="1"/>
          </p:cNvSpPr>
          <p:nvPr/>
        </p:nvSpPr>
        <p:spPr bwMode="auto">
          <a:xfrm>
            <a:off x="3849897" y="4039566"/>
            <a:ext cx="647642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7933C"/>
                </a:solidFill>
                <a:effectLst/>
                <a:latin typeface="Calibri"/>
                <a:ea typeface="Calibri"/>
                <a:cs typeface="Times New Roman"/>
              </a:rPr>
              <a:t>2015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6" name="Надпись 2"/>
          <p:cNvSpPr txBox="1">
            <a:spLocks noChangeArrowheads="1"/>
          </p:cNvSpPr>
          <p:nvPr/>
        </p:nvSpPr>
        <p:spPr bwMode="auto">
          <a:xfrm>
            <a:off x="4677049" y="3787146"/>
            <a:ext cx="665854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7933C"/>
                </a:solidFill>
                <a:effectLst/>
                <a:latin typeface="Calibri"/>
                <a:ea typeface="Calibri"/>
                <a:cs typeface="Times New Roman"/>
              </a:rPr>
              <a:t>2016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7" name="Надпись 2"/>
          <p:cNvSpPr txBox="1">
            <a:spLocks noChangeArrowheads="1"/>
          </p:cNvSpPr>
          <p:nvPr/>
        </p:nvSpPr>
        <p:spPr bwMode="auto">
          <a:xfrm>
            <a:off x="5518005" y="3659718"/>
            <a:ext cx="638171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7933C"/>
                </a:solidFill>
                <a:effectLst/>
                <a:latin typeface="Calibri"/>
                <a:ea typeface="Calibri"/>
                <a:cs typeface="Times New Roman"/>
              </a:rPr>
              <a:t>2017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8" name="Надпись 2"/>
          <p:cNvSpPr txBox="1">
            <a:spLocks noChangeArrowheads="1"/>
          </p:cNvSpPr>
          <p:nvPr/>
        </p:nvSpPr>
        <p:spPr bwMode="auto">
          <a:xfrm>
            <a:off x="1347465" y="5866391"/>
            <a:ext cx="656384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77933C"/>
                </a:solidFill>
                <a:effectLst/>
                <a:latin typeface="Calibri"/>
                <a:ea typeface="Calibri"/>
                <a:cs typeface="Times New Roman"/>
              </a:rPr>
              <a:t>2011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0" name="Надпись 2"/>
          <p:cNvSpPr txBox="1">
            <a:spLocks noChangeArrowheads="1"/>
          </p:cNvSpPr>
          <p:nvPr/>
        </p:nvSpPr>
        <p:spPr bwMode="auto">
          <a:xfrm>
            <a:off x="6228184" y="4496111"/>
            <a:ext cx="1368152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Calibri"/>
                <a:ea typeface="Calibri"/>
                <a:cs typeface="Times New Roman"/>
              </a:rPr>
              <a:t>43 лидера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Calibri"/>
                <a:ea typeface="Calibri"/>
                <a:cs typeface="Times New Roman"/>
              </a:rPr>
              <a:t>в 26 номинациях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058483" y="4043146"/>
            <a:ext cx="461878" cy="49989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691680" y="6165304"/>
            <a:ext cx="117925" cy="152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584554" y="44624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9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0" y="901700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88350" y="116632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115452"/>
            <a:ext cx="6508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69A12B"/>
                </a:solidFill>
              </a:rPr>
              <a:t>Номинации для делегаций субъектов Российской Федерации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010348"/>
              </p:ext>
            </p:extLst>
          </p:nvPr>
        </p:nvGraphicFramePr>
        <p:xfrm>
          <a:off x="365021" y="1628800"/>
          <a:ext cx="4176463" cy="49949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82643"/>
                <a:gridCol w="2993820"/>
              </a:tblGrid>
              <a:tr h="278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номинации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Содержание номинации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 anchor="ctr"/>
                </a:tc>
              </a:tr>
              <a:tr h="417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«Право ребенка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 семью»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эффективное внедрение и распространение технологий и методик сохранения и восстановления семейного окружения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417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«Верное решение»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эффективная организация межведомственного социального сопровождения семей с детьми, находящихся в трудной жизненной </a:t>
                      </a:r>
                      <a:r>
                        <a:rPr lang="ru-RU" sz="1200" dirty="0" smtClean="0">
                          <a:effectLst/>
                        </a:rPr>
                        <a:t>ситуации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557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effectLst/>
                        </a:rPr>
                        <a:t>Самостоя</a:t>
                      </a:r>
                      <a:r>
                        <a:rPr lang="ru-RU" sz="1200" dirty="0" smtClean="0">
                          <a:effectLst/>
                        </a:rPr>
                        <a:t>-тельная </a:t>
                      </a:r>
                      <a:r>
                        <a:rPr lang="ru-RU" sz="1200" dirty="0">
                          <a:effectLst/>
                        </a:rPr>
                        <a:t>жизнь»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подготовка детей-инвалидов к самообслуживанию, посильной профессионально-трудовой деятельности; интеграция детей-инвалидов в среду здоровых сверстников; сопровождаемое </a:t>
                      </a:r>
                      <a:r>
                        <a:rPr lang="ru-RU" sz="1200" dirty="0" smtClean="0">
                          <a:effectLst/>
                        </a:rPr>
                        <a:t>проживание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557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«Ранняя помощь»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развитие сети служб ранней помощи; предоставление полного спектра необходимых услуг ранней помощи; </a:t>
                      </a:r>
                      <a:r>
                        <a:rPr lang="ru-RU" sz="1200" dirty="0" err="1">
                          <a:effectLst/>
                        </a:rPr>
                        <a:t>скоординированность</a:t>
                      </a:r>
                      <a:r>
                        <a:rPr lang="ru-RU" sz="1200" dirty="0">
                          <a:effectLst/>
                        </a:rPr>
                        <a:t> услуг на основе эффективного межведомственного </a:t>
                      </a:r>
                      <a:r>
                        <a:rPr lang="ru-RU" sz="1200" dirty="0" smtClean="0">
                          <a:effectLst/>
                        </a:rPr>
                        <a:t>взаимодействия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516278"/>
              </p:ext>
            </p:extLst>
          </p:nvPr>
        </p:nvGraphicFramePr>
        <p:xfrm>
          <a:off x="4656813" y="1652302"/>
          <a:ext cx="4252342" cy="487304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11331"/>
                <a:gridCol w="3041011"/>
              </a:tblGrid>
              <a:tr h="799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«Мы – вместе!»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эффективное внедрение технологий и методик активной поддержки родителей, воспитывающих детей-инвалидов и детей с ограниченными возможностями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здоровья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99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«Ты не один!»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формирование механизмов выявления детей с признаками РАС; создание служб для комплексной реабилитации и социальной интеграции детей с РАС 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1227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«Дружественная детям среда»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социализация и реабилитация несовершеннолетних, находящихся в конфликте с законом; снижение агрессивных проявлений; включение несовершеннолетних в социально-значимую продуктивную </a:t>
                      </a:r>
                      <a:r>
                        <a:rPr lang="ru-RU" sz="1200" dirty="0" smtClean="0">
                          <a:effectLst/>
                        </a:rPr>
                        <a:t>деятельность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</a:t>
                      </a:r>
                      <a:r>
                        <a:rPr lang="ru-RU" sz="1200" dirty="0" err="1" smtClean="0">
                          <a:effectLst/>
                        </a:rPr>
                        <a:t>Профессио-нальные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ключи»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эффективная реализация программ профессиональной </a:t>
                      </a:r>
                      <a:r>
                        <a:rPr lang="ru-RU" sz="1200" dirty="0" err="1">
                          <a:effectLst/>
                        </a:rPr>
                        <a:t>стажировочной</a:t>
                      </a:r>
                      <a:r>
                        <a:rPr lang="ru-RU" sz="1200" dirty="0">
                          <a:effectLst/>
                        </a:rPr>
                        <a:t> площадки Фонда поддержки детей 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947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«Лучшее IT-решение</a:t>
                      </a:r>
                      <a:r>
                        <a:rPr lang="ru-RU" sz="1200" dirty="0" smtClean="0">
                          <a:effectLst/>
                        </a:rPr>
                        <a:t>»</a:t>
                      </a:r>
                      <a:endParaRPr lang="ru-RU" sz="1200" dirty="0">
                        <a:effectLst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эффективное применение современных информационных технологий в сфере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поддержки детей и семей с детьми, находящихся в трудной жизненной </a:t>
                      </a:r>
                      <a:r>
                        <a:rPr lang="ru-RU" sz="1200" dirty="0" smtClean="0">
                          <a:effectLst/>
                        </a:rPr>
                        <a:t>ситуации</a:t>
                      </a:r>
                      <a:endParaRPr lang="ru-RU" sz="1200" dirty="0">
                        <a:effectLst/>
                      </a:endParaRPr>
                    </a:p>
                  </a:txBody>
                  <a:tcPr marL="45411" marR="45411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7544" y="308464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679E2A"/>
                </a:solidFill>
              </a:rPr>
              <a:t>Э</a:t>
            </a:r>
            <a:r>
              <a:rPr lang="ru-RU" sz="2400" b="1" dirty="0" smtClean="0">
                <a:solidFill>
                  <a:srgbClr val="679E2A"/>
                </a:solidFill>
              </a:rPr>
              <a:t>кспертиза  </a:t>
            </a:r>
            <a:r>
              <a:rPr lang="ru-RU" sz="2400" b="1" dirty="0">
                <a:solidFill>
                  <a:srgbClr val="679E2A"/>
                </a:solidFill>
              </a:rPr>
              <a:t>и оценка инноваций социальной сферы </a:t>
            </a:r>
            <a:endParaRPr lang="ru-RU" sz="3200" b="1" dirty="0">
              <a:solidFill>
                <a:srgbClr val="679E2A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9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52121" y="1127066"/>
            <a:ext cx="3600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4075" algn="l"/>
              </a:tabLst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69A12B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Номинации для делегаций муниципальных образований 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69A12B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4075" algn="l"/>
              </a:tabLst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69A12B"/>
              </a:solidFill>
              <a:effectLst/>
              <a:latin typeface="+mn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944434"/>
              </p:ext>
            </p:extLst>
          </p:nvPr>
        </p:nvGraphicFramePr>
        <p:xfrm>
          <a:off x="467544" y="1838548"/>
          <a:ext cx="4176464" cy="439902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40004"/>
                <a:gridCol w="223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номинации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Содержание номинации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Муниципалитет</a:t>
                      </a:r>
                      <a:r>
                        <a:rPr lang="ru-RU" sz="1200" dirty="0">
                          <a:effectLst/>
                        </a:rPr>
                        <a:t>: интеграция ресурсов для сохранения семейного окружения </a:t>
                      </a:r>
                      <a:r>
                        <a:rPr lang="ru-RU" sz="1200" dirty="0" smtClean="0">
                          <a:effectLst/>
                        </a:rPr>
                        <a:t>ребенка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эффективное </a:t>
                      </a:r>
                      <a:r>
                        <a:rPr lang="ru-RU" sz="1200" dirty="0">
                          <a:effectLst/>
                        </a:rPr>
                        <a:t>использование механизмов решения проблем детского неблагополучия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Муниципалитет: интеграция ресурсов в интересах детей-инвалидов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эффективное использование механизмов помощи детям-инвалидам, преодоления </a:t>
                      </a:r>
                      <a:r>
                        <a:rPr lang="ru-RU" sz="1200" dirty="0" err="1">
                          <a:effectLst/>
                        </a:rPr>
                        <a:t>исключенности</a:t>
                      </a:r>
                      <a:r>
                        <a:rPr lang="ru-RU" sz="1200" dirty="0">
                          <a:effectLst/>
                        </a:rPr>
                        <a:t> семей их </a:t>
                      </a:r>
                      <a:r>
                        <a:rPr lang="ru-RU" sz="1200" dirty="0" smtClean="0">
                          <a:effectLst/>
                        </a:rPr>
                        <a:t>воспитывающих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Муниципалитет: интеграция ресурсов помощи несовершеннолетним, склонным к противоправному поведению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эффективное использование механизмов профилактики противоправного поведения детей, социализации и </a:t>
                      </a:r>
                      <a:r>
                        <a:rPr lang="ru-RU" sz="1200" dirty="0" err="1">
                          <a:effectLst/>
                        </a:rPr>
                        <a:t>ресоциализации</a:t>
                      </a:r>
                      <a:r>
                        <a:rPr lang="ru-RU" sz="1200" dirty="0">
                          <a:effectLst/>
                        </a:rPr>
                        <a:t> несовершеннолетних, вступивших в конфликт с законом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57230"/>
              </p:ext>
            </p:extLst>
          </p:nvPr>
        </p:nvGraphicFramePr>
        <p:xfrm>
          <a:off x="4788024" y="1861990"/>
          <a:ext cx="4032448" cy="430331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20359"/>
                <a:gridCol w="271208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номинации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Содержание номинации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3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«</a:t>
                      </a:r>
                      <a:r>
                        <a:rPr lang="ru-RU" sz="1200" dirty="0">
                          <a:effectLst/>
                        </a:rPr>
                        <a:t>Вектор помощи»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успешная реализация проектов СО НКО по оказанию общественно полезных </a:t>
                      </a:r>
                      <a:r>
                        <a:rPr lang="ru-RU" sz="1200" dirty="0" smtClean="0">
                          <a:effectLst/>
                        </a:rPr>
                        <a:t>услуг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11143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«Прорыв»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эффективные результаты инновационной деятельности организации по оказанию поддержки детям, находящимся в трудной жизненной </a:t>
                      </a:r>
                      <a:r>
                        <a:rPr lang="ru-RU" sz="1200" dirty="0" smtClean="0">
                          <a:effectLst/>
                        </a:rPr>
                        <a:t>ситуации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93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«Новый маршрут»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разработка и внедрение уникальных технологий в сфере поддержки детей, находящихся в трудной жизненной </a:t>
                      </a:r>
                      <a:r>
                        <a:rPr lang="ru-RU" sz="1200" dirty="0" smtClean="0">
                          <a:effectLst/>
                        </a:rPr>
                        <a:t>ситуации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«От сердца к сердцу»</a:t>
                      </a:r>
                      <a:endParaRPr lang="ru-RU" sz="1100" i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представление лучших  практик добровольческой помощи и наставничества в отношении детей  и семей с детьми, находящихся в трудной жизненной ситуации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10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85342" y="1196752"/>
            <a:ext cx="30963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24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24075" algn="l"/>
              </a:tabLst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69A12B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Номинации для делегаций организаций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69A12B"/>
              </a:solidFill>
              <a:effectLst/>
              <a:latin typeface="+mn-lt"/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1045716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88350" y="116632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392361"/>
            <a:ext cx="8174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Примечание: </a:t>
            </a:r>
            <a:r>
              <a:rPr lang="ru-RU" sz="1200" dirty="0" smtClean="0"/>
              <a:t>Перечень номинаций будет уточняться и дополняться в процессе доработки программы Выставки-форума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0240" y="591071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679E2A"/>
                </a:solidFill>
              </a:rPr>
              <a:t>Э</a:t>
            </a:r>
            <a:r>
              <a:rPr lang="ru-RU" sz="2400" b="1" dirty="0" smtClean="0">
                <a:solidFill>
                  <a:srgbClr val="679E2A"/>
                </a:solidFill>
              </a:rPr>
              <a:t>кспертиза  </a:t>
            </a:r>
            <a:r>
              <a:rPr lang="ru-RU" sz="2400" b="1" dirty="0">
                <a:solidFill>
                  <a:srgbClr val="679E2A"/>
                </a:solidFill>
              </a:rPr>
              <a:t>и оценка инноваций социальной сферы </a:t>
            </a:r>
            <a:endParaRPr lang="ru-RU" sz="3200" b="1" dirty="0">
              <a:solidFill>
                <a:srgbClr val="679E2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0464" y="44624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2FC89775-0C83-4E6B-9C68-A0686EB73BAE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4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00492" y="493508"/>
            <a:ext cx="7919980" cy="703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400" b="1" dirty="0" smtClean="0">
                <a:solidFill>
                  <a:srgbClr val="69A12B"/>
                </a:solidFill>
                <a:latin typeface="+mn-lt"/>
                <a:ea typeface="Times New Roman"/>
                <a:cs typeface="Times New Roman"/>
              </a:rPr>
              <a:t>Информационная поддержка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982" t="29290" r="36996" b="25172"/>
          <a:stretch/>
        </p:blipFill>
        <p:spPr bwMode="auto">
          <a:xfrm>
            <a:off x="8317157" y="188640"/>
            <a:ext cx="503315" cy="654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91294377"/>
              </p:ext>
            </p:extLst>
          </p:nvPr>
        </p:nvGraphicFramePr>
        <p:xfrm>
          <a:off x="323528" y="1089472"/>
          <a:ext cx="8748464" cy="5924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Рисунок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5209" r="15514" b="11423"/>
          <a:stretch>
            <a:fillRect/>
          </a:stretch>
        </p:blipFill>
        <p:spPr bwMode="auto">
          <a:xfrm>
            <a:off x="957495" y="4899200"/>
            <a:ext cx="662177" cy="6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lgskovoronskaya\Desktop\Фонд\Выставка\информ.буклет_Москва_обложк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5281" r="3744" b="825"/>
          <a:stretch/>
        </p:blipFill>
        <p:spPr bwMode="auto">
          <a:xfrm>
            <a:off x="484242" y="5366046"/>
            <a:ext cx="658582" cy="51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0" y="1190992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56562" y="107921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17"/>
          <p:cNvSpPr txBox="1">
            <a:spLocks noChangeArrowheads="1"/>
          </p:cNvSpPr>
          <p:nvPr/>
        </p:nvSpPr>
        <p:spPr bwMode="auto">
          <a:xfrm>
            <a:off x="4932040" y="3861048"/>
            <a:ext cx="277891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ru-RU" sz="1600" b="1" dirty="0">
                <a:latin typeface="+mn-lt"/>
              </a:rPr>
              <a:t>www.fond-detyam.ru</a:t>
            </a:r>
            <a:endParaRPr lang="ru-RU" altLang="ru-RU" sz="1600" b="1" dirty="0">
              <a:latin typeface="+mn-lt"/>
            </a:endParaRPr>
          </a:p>
        </p:txBody>
      </p:sp>
      <p:sp>
        <p:nvSpPr>
          <p:cNvPr id="23558" name="Text Box 17"/>
          <p:cNvSpPr txBox="1">
            <a:spLocks noChangeArrowheads="1"/>
          </p:cNvSpPr>
          <p:nvPr/>
        </p:nvSpPr>
        <p:spPr bwMode="auto">
          <a:xfrm>
            <a:off x="4932040" y="3356992"/>
            <a:ext cx="3375609" cy="57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ru-RU" altLang="ru-RU" sz="1600" b="1" dirty="0">
                <a:latin typeface="+mn-lt"/>
              </a:rPr>
              <a:t>Тел.: </a:t>
            </a:r>
            <a:r>
              <a:rPr lang="ru-RU" altLang="ru-RU" sz="1600" b="1" dirty="0" smtClean="0">
                <a:latin typeface="+mn-lt"/>
              </a:rPr>
              <a:t>(</a:t>
            </a:r>
            <a:r>
              <a:rPr lang="ru-RU" altLang="ru-RU" sz="1600" b="1" dirty="0">
                <a:latin typeface="+mn-lt"/>
              </a:rPr>
              <a:t>495) </a:t>
            </a:r>
            <a:r>
              <a:rPr lang="ru-RU" altLang="ru-RU" sz="1600" b="1" dirty="0" smtClean="0">
                <a:latin typeface="+mn-lt"/>
              </a:rPr>
              <a:t>606-15-42</a:t>
            </a:r>
            <a:endParaRPr lang="ru-RU" altLang="ru-RU" sz="1600" b="1" dirty="0">
              <a:latin typeface="+mn-lt"/>
            </a:endParaRPr>
          </a:p>
        </p:txBody>
      </p:sp>
      <p:sp>
        <p:nvSpPr>
          <p:cNvPr id="23560" name="Text Box 17"/>
          <p:cNvSpPr txBox="1">
            <a:spLocks noChangeArrowheads="1"/>
          </p:cNvSpPr>
          <p:nvPr/>
        </p:nvSpPr>
        <p:spPr bwMode="auto">
          <a:xfrm>
            <a:off x="4909966" y="4293096"/>
            <a:ext cx="391050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ru-RU" sz="1600" b="1" dirty="0">
                <a:latin typeface="+mn-lt"/>
              </a:rPr>
              <a:t>E-mail</a:t>
            </a:r>
            <a:r>
              <a:rPr lang="ru-RU" altLang="ru-RU" sz="1600" b="1" dirty="0">
                <a:latin typeface="+mn-lt"/>
              </a:rPr>
              <a:t>: </a:t>
            </a:r>
            <a:r>
              <a:rPr lang="en-US" altLang="ru-RU" sz="1600" b="1" dirty="0">
                <a:latin typeface="+mn-lt"/>
              </a:rPr>
              <a:t>forum-detyam@fond-detyam.ru</a:t>
            </a:r>
            <a:endParaRPr lang="ru-RU" altLang="ru-RU" sz="16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7717" y="4915593"/>
            <a:ext cx="2532155" cy="175376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907704" y="1628800"/>
            <a:ext cx="5525063" cy="108012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69A12B"/>
              </a:solidFill>
            </a:endParaRPr>
          </a:p>
        </p:txBody>
      </p:sp>
      <p:pic>
        <p:nvPicPr>
          <p:cNvPr id="16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144410" y="256412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C:\Users\lgskovoronskaya\Documents\Cковоронская\Выставка Форум 2014\УФА Форум\img05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56" y="3245734"/>
            <a:ext cx="1308483" cy="17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C:\Users\lgskovoronskaya\Desktop\Фонд\Выставка_Москва 2016\Фотоснимки мероприятия\Закрытие Выставки-форума\DSC_85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r="13042" b="8655"/>
          <a:stretch/>
        </p:blipFill>
        <p:spPr bwMode="auto">
          <a:xfrm>
            <a:off x="3402456" y="4962026"/>
            <a:ext cx="2609704" cy="170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lgskovoronskaya\Documents\Cковоронская\Выставка Форум 2013\КАТАЛОГ\Раздел 1. о Фонде\благотворительный концерт Дети-детя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33" y="3222958"/>
            <a:ext cx="2506939" cy="180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 descr="C:\Users\lgskovoronskaya\Desktop\Фонд\Выставка\Выставка-форум ДК\Ставрополь\Вместе ради детей -3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57" y="4983828"/>
            <a:ext cx="2513083" cy="16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900608" y="6630997"/>
            <a:ext cx="7620663" cy="15345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V="1">
            <a:off x="899593" y="4990158"/>
            <a:ext cx="7621678" cy="23018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3419872" y="3182958"/>
            <a:ext cx="0" cy="1817431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3419872" y="5000388"/>
            <a:ext cx="0" cy="1630609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6012160" y="4969300"/>
            <a:ext cx="0" cy="1630609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H="1">
            <a:off x="8532440" y="3140968"/>
            <a:ext cx="0" cy="3489883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4666942" y="3222958"/>
            <a:ext cx="0" cy="1808369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8866" y="1700808"/>
            <a:ext cx="8064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69A12B"/>
                </a:solidFill>
              </a:rPr>
              <a:t>П</a:t>
            </a:r>
            <a:r>
              <a:rPr lang="ru-RU" sz="3200" b="1" dirty="0" smtClean="0">
                <a:solidFill>
                  <a:srgbClr val="69A12B"/>
                </a:solidFill>
              </a:rPr>
              <a:t>рофессиональное сотрудничество </a:t>
            </a:r>
            <a:br>
              <a:rPr lang="ru-RU" sz="3200" b="1" dirty="0" smtClean="0">
                <a:solidFill>
                  <a:srgbClr val="69A12B"/>
                </a:solidFill>
              </a:rPr>
            </a:br>
            <a:r>
              <a:rPr lang="ru-RU" sz="3200" b="1" dirty="0" smtClean="0">
                <a:solidFill>
                  <a:srgbClr val="69A12B"/>
                </a:solidFill>
              </a:rPr>
              <a:t>в интересах детей</a:t>
            </a:r>
            <a:r>
              <a:rPr lang="ru-RU" sz="3200" b="1" dirty="0">
                <a:solidFill>
                  <a:srgbClr val="69A12B"/>
                </a:solidFill>
              </a:rPr>
              <a:t>!</a:t>
            </a: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887715" y="3140968"/>
            <a:ext cx="11877" cy="3528392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H="1" flipV="1">
            <a:off x="-1" y="1268760"/>
            <a:ext cx="9144000" cy="0"/>
          </a:xfrm>
          <a:prstGeom prst="line">
            <a:avLst/>
          </a:prstGeom>
          <a:noFill/>
          <a:ln w="203200" cmpd="tri">
            <a:solidFill>
              <a:srgbClr val="519A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V="1">
            <a:off x="880356" y="3182958"/>
            <a:ext cx="7620663" cy="15345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433292" y="256412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39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55576" y="442248"/>
            <a:ext cx="7197725" cy="579438"/>
          </a:xfrm>
        </p:spPr>
        <p:txBody>
          <a:bodyPr>
            <a:noAutofit/>
          </a:bodyPr>
          <a:lstStyle/>
          <a:p>
            <a:r>
              <a:rPr lang="ru-RU" altLang="ru-RU" sz="2700" b="1" dirty="0" smtClean="0">
                <a:solidFill>
                  <a:srgbClr val="69A12B"/>
                </a:solidFill>
                <a:latin typeface="+mn-lt"/>
              </a:rPr>
              <a:t>Ежегодная Всероссийская выставка – форум</a:t>
            </a:r>
            <a:br>
              <a:rPr lang="ru-RU" altLang="ru-RU" sz="2700" b="1" dirty="0" smtClean="0">
                <a:solidFill>
                  <a:srgbClr val="69A12B"/>
                </a:solidFill>
                <a:latin typeface="+mn-lt"/>
              </a:rPr>
            </a:br>
            <a:r>
              <a:rPr lang="ru-RU" altLang="ru-RU" sz="2700" b="1" dirty="0" smtClean="0">
                <a:solidFill>
                  <a:srgbClr val="69A12B"/>
                </a:solidFill>
                <a:latin typeface="+mn-lt"/>
              </a:rPr>
              <a:t> «Вместе-ради детей» 2010-2017 гг.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592760" y="5302398"/>
            <a:ext cx="6366002" cy="115093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altLang="ru-RU" sz="1600" dirty="0" smtClean="0"/>
              <a:t>3 дня профессионального общения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altLang="ru-RU" sz="1600" dirty="0" smtClean="0"/>
              <a:t>100 интерактивных площадок (стендов и экспозиций)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altLang="ru-RU" sz="1600" dirty="0"/>
              <a:t>площадь выставки более </a:t>
            </a:r>
            <a:r>
              <a:rPr lang="ru-RU" altLang="ru-RU" sz="1600" dirty="0" smtClean="0"/>
              <a:t>2000 </a:t>
            </a:r>
            <a:r>
              <a:rPr lang="ru-RU" altLang="ru-RU" sz="1600" dirty="0" err="1" smtClean="0"/>
              <a:t>кв.м</a:t>
            </a:r>
            <a:endParaRPr lang="ru-RU" altLang="ru-RU" sz="1600" dirty="0" smtClean="0"/>
          </a:p>
          <a:p>
            <a:pPr marL="0" indent="0">
              <a:buNone/>
            </a:pPr>
            <a:endParaRPr lang="ru-RU" altLang="ru-RU" sz="1600" dirty="0" smtClean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3635896" y="3212976"/>
            <a:ext cx="568863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algn="l" rtl="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+mn-lt"/>
                <a:ea typeface="+mn-ea"/>
                <a:cs typeface="+mn-cs"/>
              </a:defRPr>
            </a:lvl1pPr>
            <a:lvl2pPr marL="762000" indent="-304800" algn="l" rtl="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+mn-lt"/>
              </a:defRPr>
            </a:lvl2pPr>
            <a:lvl3pPr marL="1219200" indent="-304800" algn="l" rtl="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+mn-lt"/>
              </a:defRPr>
            </a:lvl3pPr>
            <a:lvl4pPr marL="1676400" indent="-304800" algn="l" rtl="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+mn-lt"/>
              </a:defRPr>
            </a:lvl9pPr>
          </a:lstStyle>
          <a:p>
            <a:pPr marL="539750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600" b="0" kern="0" dirty="0" smtClean="0">
                <a:solidFill>
                  <a:schemeClr val="tx1"/>
                </a:solidFill>
              </a:rPr>
              <a:t>более 60  регионов России</a:t>
            </a:r>
          </a:p>
          <a:p>
            <a:pPr marL="539750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600" kern="0" dirty="0">
                <a:solidFill>
                  <a:schemeClr val="tx1"/>
                </a:solidFill>
              </a:rPr>
              <a:t>более 2000 участников</a:t>
            </a:r>
            <a:endParaRPr lang="en-US" sz="1600" kern="0" dirty="0">
              <a:solidFill>
                <a:schemeClr val="tx1"/>
              </a:solidFill>
            </a:endParaRPr>
          </a:p>
          <a:p>
            <a:pPr marL="539750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600" b="0" kern="0" dirty="0" smtClean="0">
                <a:solidFill>
                  <a:schemeClr val="tx1"/>
                </a:solidFill>
              </a:rPr>
              <a:t>40 федеральных и региональных экспертов</a:t>
            </a:r>
          </a:p>
          <a:p>
            <a:pPr marL="539750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600" b="0" kern="0" dirty="0">
                <a:solidFill>
                  <a:schemeClr val="tx1"/>
                </a:solidFill>
              </a:rPr>
              <a:t>б</a:t>
            </a:r>
            <a:r>
              <a:rPr lang="ru-RU" sz="1600" b="0" kern="0" dirty="0" smtClean="0">
                <a:solidFill>
                  <a:schemeClr val="tx1"/>
                </a:solidFill>
              </a:rPr>
              <a:t>олее  100 мероприятий выставочной и деловой программы</a:t>
            </a:r>
          </a:p>
          <a:p>
            <a:pPr marL="539750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церемония </a:t>
            </a:r>
            <a:r>
              <a:rPr lang="ru-RU" sz="1600" dirty="0">
                <a:solidFill>
                  <a:schemeClr val="tx1"/>
                </a:solidFill>
              </a:rPr>
              <a:t>профессионального признания </a:t>
            </a:r>
            <a:endParaRPr lang="ru-RU" sz="1600" b="0" kern="0" dirty="0" smtClean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9631" y="1196752"/>
            <a:ext cx="72908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1700" b="1" spc="100" dirty="0">
                <a:solidFill>
                  <a:srgbClr val="69A12B"/>
                </a:solidFill>
                <a:cs typeface="Times New Roman" panose="02020603050405020304" pitchFamily="18" charset="0"/>
              </a:rPr>
              <a:t>А</a:t>
            </a:r>
            <a:r>
              <a:rPr lang="ru-RU" sz="1700" b="1" spc="100" dirty="0" smtClean="0">
                <a:solidFill>
                  <a:srgbClr val="69A12B"/>
                </a:solidFill>
                <a:cs typeface="Times New Roman" panose="02020603050405020304" pitchFamily="18" charset="0"/>
              </a:rPr>
              <a:t>вторитетный </a:t>
            </a:r>
            <a:r>
              <a:rPr lang="ru-RU" sz="1700" b="1" spc="100" dirty="0">
                <a:solidFill>
                  <a:srgbClr val="69A12B"/>
                </a:solidFill>
                <a:cs typeface="Times New Roman" panose="02020603050405020304" pitchFamily="18" charset="0"/>
              </a:rPr>
              <a:t>федеральный форум, объединяющий профессионалов сферы поддержки семьи и </a:t>
            </a:r>
            <a:r>
              <a:rPr lang="ru-RU" sz="1700" b="1" spc="100" dirty="0" smtClean="0">
                <a:solidFill>
                  <a:srgbClr val="69A12B"/>
                </a:solidFill>
                <a:cs typeface="Times New Roman" panose="02020603050405020304" pitchFamily="18" charset="0"/>
              </a:rPr>
              <a:t>детства </a:t>
            </a:r>
            <a:endParaRPr lang="ru-RU" sz="1700" b="1" spc="100" dirty="0">
              <a:solidFill>
                <a:srgbClr val="69A12B"/>
              </a:solidFill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1700" b="1" spc="100" dirty="0" smtClean="0">
                <a:solidFill>
                  <a:srgbClr val="69A12B"/>
                </a:solidFill>
                <a:cs typeface="Times New Roman" panose="02020603050405020304" pitchFamily="18" charset="0"/>
              </a:rPr>
              <a:t>Проводится Фондом с 2010 года в партнерстве с органами власти субъектов Российской Федерации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1700" b="1" spc="100" dirty="0">
                <a:solidFill>
                  <a:srgbClr val="69A12B"/>
                </a:solidFill>
                <a:cs typeface="Times New Roman" panose="02020603050405020304" pitchFamily="18" charset="0"/>
              </a:rPr>
              <a:t>В</a:t>
            </a:r>
            <a:r>
              <a:rPr lang="ru-RU" sz="1700" b="1" spc="100" dirty="0" smtClean="0">
                <a:solidFill>
                  <a:srgbClr val="69A12B"/>
                </a:solidFill>
                <a:cs typeface="Times New Roman" panose="02020603050405020304" pitchFamily="18" charset="0"/>
              </a:rPr>
              <a:t>ключена в планы мероприятий, утверждаемые Правительством Российской Федерации</a:t>
            </a:r>
            <a:endParaRPr lang="ru-RU" sz="1700" b="1" spc="100" dirty="0">
              <a:solidFill>
                <a:srgbClr val="69A12B"/>
              </a:solidFill>
            </a:endParaRPr>
          </a:p>
        </p:txBody>
      </p:sp>
      <p:pic>
        <p:nvPicPr>
          <p:cNvPr id="7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34449" y="224983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resyrs.sdd12stav.ru/images/forum3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r="3319"/>
          <a:stretch/>
        </p:blipFill>
        <p:spPr bwMode="auto">
          <a:xfrm>
            <a:off x="442662" y="3242864"/>
            <a:ext cx="2833194" cy="16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" name="Picture 1" descr="C:\Users\lgskovoronskaya\Desktop\Фонд\Выставка\7 выстав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31" y="5159920"/>
            <a:ext cx="2437417" cy="15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04248" y="6356350"/>
            <a:ext cx="2133600" cy="365125"/>
          </a:xfrm>
        </p:spPr>
        <p:txBody>
          <a:bodyPr/>
          <a:lstStyle/>
          <a:p>
            <a:fld id="{2FC89775-0C83-4E6B-9C68-A0686EB73BA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6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lgskovoronskaya\Documents\Cковоронская\Выставка Форум 2013\КАТАЛОГ\Раздел 3. История выставок\карта России_схем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90904" cy="629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5"/>
          <p:cNvGraphicFramePr/>
          <p:nvPr>
            <p:extLst>
              <p:ext uri="{D42A27DB-BD31-4B8C-83A1-F6EECF244321}">
                <p14:modId xmlns:p14="http://schemas.microsoft.com/office/powerpoint/2010/main" val="3421017113"/>
              </p:ext>
            </p:extLst>
          </p:nvPr>
        </p:nvGraphicFramePr>
        <p:xfrm>
          <a:off x="50304" y="980728"/>
          <a:ext cx="4593704" cy="577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5"/>
          <p:cNvGraphicFramePr/>
          <p:nvPr>
            <p:extLst>
              <p:ext uri="{D42A27DB-BD31-4B8C-83A1-F6EECF244321}">
                <p14:modId xmlns:p14="http://schemas.microsoft.com/office/powerpoint/2010/main" val="1334104638"/>
              </p:ext>
            </p:extLst>
          </p:nvPr>
        </p:nvGraphicFramePr>
        <p:xfrm>
          <a:off x="6012160" y="1475184"/>
          <a:ext cx="4593704" cy="620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Diagram 5"/>
          <p:cNvGraphicFramePr/>
          <p:nvPr>
            <p:extLst>
              <p:ext uri="{D42A27DB-BD31-4B8C-83A1-F6EECF244321}">
                <p14:modId xmlns:p14="http://schemas.microsoft.com/office/powerpoint/2010/main" val="112607131"/>
              </p:ext>
            </p:extLst>
          </p:nvPr>
        </p:nvGraphicFramePr>
        <p:xfrm>
          <a:off x="3131840" y="1052736"/>
          <a:ext cx="4593704" cy="577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5126" name="TextBox 9"/>
          <p:cNvSpPr txBox="1">
            <a:spLocks noChangeArrowheads="1"/>
          </p:cNvSpPr>
          <p:nvPr/>
        </p:nvSpPr>
        <p:spPr bwMode="auto">
          <a:xfrm>
            <a:off x="528895" y="174412"/>
            <a:ext cx="757149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300" b="1" dirty="0" smtClean="0">
                <a:solidFill>
                  <a:srgbClr val="69A12B"/>
                </a:solidFill>
                <a:latin typeface="+mn-lt"/>
              </a:rPr>
              <a:t>Партнеры – организаторы Выставки-форума 2010-2017 гг.</a:t>
            </a:r>
            <a:endParaRPr lang="ru-RU" altLang="ru-RU" sz="2300" b="1" dirty="0">
              <a:solidFill>
                <a:srgbClr val="69A12B"/>
              </a:solidFill>
              <a:latin typeface="+mn-lt"/>
            </a:endParaRPr>
          </a:p>
        </p:txBody>
      </p:sp>
      <p:pic>
        <p:nvPicPr>
          <p:cNvPr id="7" name="Рисунок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16416" y="248320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5057" y="783112"/>
            <a:ext cx="87979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69A12B"/>
                </a:solidFill>
                <a:latin typeface="Calibri" panose="020F0502020204030204" pitchFamily="34" charset="0"/>
                <a:cs typeface="Times New Roman" pitchFamily="18" charset="0"/>
              </a:rPr>
              <a:t>Казань</a:t>
            </a:r>
            <a:endParaRPr lang="ru-RU" sz="2800" b="1" dirty="0">
              <a:solidFill>
                <a:srgbClr val="69A12B"/>
              </a:solidFill>
              <a:latin typeface="Gill Sans M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94811" y="783112"/>
            <a:ext cx="121642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69A12B"/>
                </a:solidFill>
                <a:latin typeface="Calibri" panose="020F0502020204030204" pitchFamily="34" charset="0"/>
                <a:cs typeface="Times New Roman" pitchFamily="18" charset="0"/>
              </a:rPr>
              <a:t>Ульяновск</a:t>
            </a:r>
            <a:endParaRPr lang="ru-RU" sz="2800" b="1" dirty="0">
              <a:solidFill>
                <a:srgbClr val="69A12B"/>
              </a:solidFill>
              <a:latin typeface="Gill Sans MT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2871344"/>
            <a:ext cx="125701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69A12B"/>
                </a:solidFill>
                <a:latin typeface="Calibri" panose="020F0502020204030204" pitchFamily="34" charset="0"/>
                <a:cs typeface="Times New Roman" pitchFamily="18" charset="0"/>
              </a:rPr>
              <a:t> Астрахань</a:t>
            </a:r>
            <a:endParaRPr lang="ru-RU" sz="2800" b="1" dirty="0">
              <a:solidFill>
                <a:srgbClr val="69A12B"/>
              </a:solidFill>
              <a:latin typeface="Gill Sans M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810" y="3015360"/>
            <a:ext cx="56739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69A12B"/>
                </a:solidFill>
                <a:latin typeface="Calibri" panose="020F0502020204030204" pitchFamily="34" charset="0"/>
                <a:cs typeface="Times New Roman" pitchFamily="18" charset="0"/>
              </a:rPr>
              <a:t>Уфа</a:t>
            </a:r>
            <a:endParaRPr lang="ru-RU" sz="2800" b="1" dirty="0">
              <a:solidFill>
                <a:srgbClr val="69A12B"/>
              </a:solidFill>
              <a:latin typeface="Gill Sans MT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6460" y="5175600"/>
            <a:ext cx="98039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69A12B"/>
                </a:solidFill>
                <a:latin typeface="Calibri" panose="020F0502020204030204" pitchFamily="34" charset="0"/>
                <a:cs typeface="Times New Roman" pitchFamily="18" charset="0"/>
              </a:rPr>
              <a:t>Тюмень</a:t>
            </a:r>
            <a:endParaRPr lang="ru-RU" sz="2800" b="1" dirty="0">
              <a:solidFill>
                <a:srgbClr val="69A12B"/>
              </a:solidFill>
              <a:latin typeface="Gill Sans M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98785" y="4941168"/>
            <a:ext cx="134927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69A12B"/>
                </a:solidFill>
                <a:latin typeface="Calibri" panose="020F0502020204030204" pitchFamily="34" charset="0"/>
                <a:cs typeface="Times New Roman" pitchFamily="18" charset="0"/>
              </a:rPr>
              <a:t>Ставрополь</a:t>
            </a:r>
            <a:endParaRPr lang="ru-RU" sz="2800" b="1" dirty="0">
              <a:solidFill>
                <a:srgbClr val="69A12B"/>
              </a:solidFill>
              <a:latin typeface="Gill Sans MT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37022" y="2060848"/>
            <a:ext cx="94769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69A12B"/>
                </a:solidFill>
                <a:latin typeface="Calibri" panose="020F0502020204030204" pitchFamily="34" charset="0"/>
                <a:cs typeface="Times New Roman" pitchFamily="18" charset="0"/>
              </a:rPr>
              <a:t>Москва</a:t>
            </a:r>
            <a:endParaRPr lang="ru-RU" sz="2800" b="1" dirty="0">
              <a:solidFill>
                <a:srgbClr val="69A12B"/>
              </a:solidFill>
              <a:latin typeface="Gill Sans MT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72200" y="4887568"/>
            <a:ext cx="12346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69A12B"/>
                </a:solidFill>
                <a:latin typeface="Calibri" panose="020F0502020204030204" pitchFamily="34" charset="0"/>
                <a:cs typeface="Times New Roman" pitchFamily="18" charset="0"/>
              </a:rPr>
              <a:t>Мурманск</a:t>
            </a:r>
            <a:endParaRPr lang="ru-RU" sz="2800" b="1" dirty="0">
              <a:solidFill>
                <a:srgbClr val="69A12B"/>
              </a:solidFill>
              <a:latin typeface="Gill Sans MT" pitchFamily="34" charset="0"/>
            </a:endParaRPr>
          </a:p>
        </p:txBody>
      </p:sp>
      <p:pic>
        <p:nvPicPr>
          <p:cNvPr id="17" name="Рисунок 16" descr="http://www.mvestnik.ru/mvfoto/2017/09/06/2017_09_05_14_31_06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3" t="1869" r="35000" b="49533"/>
          <a:stretch/>
        </p:blipFill>
        <p:spPr bwMode="auto">
          <a:xfrm>
            <a:off x="6372200" y="5612558"/>
            <a:ext cx="561291" cy="408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C:\Users\lgskovoronskaya\Pictures\москва логотип выставки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25" y="2852936"/>
            <a:ext cx="461607" cy="5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0" y="1243117"/>
            <a:ext cx="566162" cy="4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4"/>
          <a:stretch/>
        </p:blipFill>
        <p:spPr bwMode="auto">
          <a:xfrm rot="10800000">
            <a:off x="395536" y="3524138"/>
            <a:ext cx="554418" cy="398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lgskovoronskaya\Documents\Cковоронская\Выставка Форум 2013\Логотип Выставки 2013\Лого Выставки-форума.JPG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9" r="76743" b="1"/>
          <a:stretch/>
        </p:blipFill>
        <p:spPr bwMode="auto">
          <a:xfrm>
            <a:off x="3523095" y="1243117"/>
            <a:ext cx="472841" cy="532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http://www.nashideti.org/upload/medialibrary/80c/80ca012aa8b084f13ba9a661f58a013f.png"/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0" r="69687"/>
          <a:stretch/>
        </p:blipFill>
        <p:spPr bwMode="auto">
          <a:xfrm>
            <a:off x="3523095" y="3524138"/>
            <a:ext cx="604715" cy="439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C:\Users\lgskovoronskaya\Documents\Cковоронская\Выставка Форум 2012\Стилевые решения\брендбук Тюмень_03-09-2012\15.jpg"/>
          <p:cNvPicPr/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5" t="49433" r="61483" b="38091"/>
          <a:stretch/>
        </p:blipFill>
        <p:spPr bwMode="auto">
          <a:xfrm>
            <a:off x="365404" y="5661248"/>
            <a:ext cx="606196" cy="478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2FC89775-0C83-4E6B-9C68-A0686EB73BAE}" type="slidenum">
              <a:rPr lang="ru-RU" smtClean="0"/>
              <a:t>3</a:t>
            </a:fld>
            <a:endParaRPr lang="ru-RU" dirty="0"/>
          </a:p>
        </p:txBody>
      </p:sp>
      <p:pic>
        <p:nvPicPr>
          <p:cNvPr id="33" name="Picture 2" descr="http://www.b-port.com/mediafiles/items/2015/09/162186/8c31259a6b3be81dfac8405eb5137562_XL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57930" r="76522" b="21036"/>
          <a:stretch/>
        </p:blipFill>
        <p:spPr bwMode="auto">
          <a:xfrm>
            <a:off x="3222509" y="5589240"/>
            <a:ext cx="629411" cy="45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deti.gov.ru/static/top-b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45"/>
          <a:stretch/>
        </p:blipFill>
        <p:spPr bwMode="auto">
          <a:xfrm>
            <a:off x="730581" y="1996512"/>
            <a:ext cx="385035" cy="3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9" y="200834"/>
            <a:ext cx="7632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9A12B"/>
                </a:solidFill>
                <a:latin typeface="+mj-lt"/>
                <a:cs typeface="Times New Roman" panose="02020603050405020304" pitchFamily="18" charset="0"/>
              </a:rPr>
              <a:t>Выставка-форум </a:t>
            </a:r>
            <a:r>
              <a:rPr lang="ru-RU" altLang="ru-RU" sz="2400" b="1" dirty="0" smtClean="0">
                <a:solidFill>
                  <a:srgbClr val="69A12B"/>
                </a:solidFill>
                <a:cs typeface="Times New Roman" pitchFamily="18" charset="0"/>
              </a:rPr>
              <a:t>«Вместе </a:t>
            </a:r>
            <a:r>
              <a:rPr lang="ru-RU" altLang="ru-RU" sz="2400" b="1" dirty="0">
                <a:solidFill>
                  <a:srgbClr val="69A12B"/>
                </a:solidFill>
                <a:cs typeface="Times New Roman" pitchFamily="18" charset="0"/>
              </a:rPr>
              <a:t>– ради детей</a:t>
            </a:r>
            <a:r>
              <a:rPr lang="ru-RU" altLang="ru-RU" sz="2400" b="1" dirty="0" smtClean="0">
                <a:solidFill>
                  <a:srgbClr val="69A12B"/>
                </a:solidFill>
                <a:cs typeface="Times New Roman" pitchFamily="18" charset="0"/>
              </a:rPr>
              <a:t>!» </a:t>
            </a:r>
          </a:p>
          <a:p>
            <a:pPr>
              <a:defRPr/>
            </a:pPr>
            <a:r>
              <a:rPr lang="ru-RU" altLang="ru-RU" sz="2400" b="1" dirty="0" smtClean="0">
                <a:solidFill>
                  <a:srgbClr val="69A12B"/>
                </a:solidFill>
                <a:cs typeface="Times New Roman" pitchFamily="18" charset="0"/>
              </a:rPr>
              <a:t>проводится при поддержке:</a:t>
            </a:r>
            <a:endParaRPr lang="ru-RU" altLang="ru-RU" sz="2400" b="1" dirty="0">
              <a:solidFill>
                <a:srgbClr val="69A12B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39" y="1395413"/>
            <a:ext cx="7417073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Федерального  Собрания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Российской Федерации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Администрации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Президента Российской Федерации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Уполномоченного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при Президенте Российской Федерации по правам </a:t>
            </a: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ребенка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Комиссии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по делам инвалидов при Президенте Российской Федерации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Правительства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Российской Федерации 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Федеральных органов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исполнительной </a:t>
            </a: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власти:</a:t>
            </a:r>
            <a:endParaRPr lang="ru-RU" sz="1600" b="0" dirty="0">
              <a:latin typeface="+mn-lt"/>
              <a:cs typeface="Times New Roman" panose="02020603050405020304" pitchFamily="18" charset="0"/>
            </a:endParaRPr>
          </a:p>
          <a:p>
            <a:pPr marL="46800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0" dirty="0">
                <a:latin typeface="+mn-lt"/>
                <a:cs typeface="Times New Roman" panose="02020603050405020304" pitchFamily="18" charset="0"/>
              </a:rPr>
              <a:t>• </a:t>
            </a: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Министерства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труда и социальной защиты Российской Федерации               </a:t>
            </a:r>
          </a:p>
          <a:p>
            <a:pPr marL="46800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0" dirty="0">
                <a:latin typeface="+mn-lt"/>
                <a:cs typeface="Times New Roman" panose="02020603050405020304" pitchFamily="18" charset="0"/>
              </a:rPr>
              <a:t>• </a:t>
            </a: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Министерства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здравоохранения Российской Федерации</a:t>
            </a:r>
          </a:p>
          <a:p>
            <a:pPr marL="46800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0" dirty="0">
                <a:latin typeface="+mn-lt"/>
                <a:cs typeface="Times New Roman" panose="02020603050405020304" pitchFamily="18" charset="0"/>
              </a:rPr>
              <a:t>• </a:t>
            </a: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Министерства образования и науки Российской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Федерации</a:t>
            </a:r>
          </a:p>
          <a:p>
            <a:pPr marL="46800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0" dirty="0">
                <a:latin typeface="+mn-lt"/>
                <a:cs typeface="Times New Roman" panose="02020603050405020304" pitchFamily="18" charset="0"/>
              </a:rPr>
              <a:t>• </a:t>
            </a: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Министерства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экономического развития Российской Федерации</a:t>
            </a:r>
          </a:p>
          <a:p>
            <a:pPr marL="46800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0" dirty="0">
                <a:latin typeface="+mn-lt"/>
                <a:cs typeface="Times New Roman" panose="02020603050405020304" pitchFamily="18" charset="0"/>
              </a:rPr>
              <a:t>• </a:t>
            </a: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Министерства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внутренних дел Российской Федерации</a:t>
            </a:r>
          </a:p>
          <a:p>
            <a:pPr marL="46800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0" dirty="0">
                <a:latin typeface="+mn-lt"/>
                <a:cs typeface="Times New Roman" panose="02020603050405020304" pitchFamily="18" charset="0"/>
              </a:rPr>
              <a:t>• </a:t>
            </a: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Федеральной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службы исполнения наказаний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Органов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государственной власти субъектов Российской Федерации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600" b="0" dirty="0" smtClean="0">
                <a:latin typeface="+mn-lt"/>
                <a:cs typeface="Times New Roman" panose="02020603050405020304" pitchFamily="18" charset="0"/>
              </a:rPr>
              <a:t>Общественной палаты </a:t>
            </a:r>
            <a:r>
              <a:rPr lang="ru-RU" sz="1600" b="0" dirty="0">
                <a:latin typeface="+mn-lt"/>
                <a:cs typeface="Times New Roman" panose="02020603050405020304" pitchFamily="18" charset="0"/>
              </a:rPr>
              <a:t>Российской Федерации </a:t>
            </a:r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88350" y="248320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ov.ru/main/img/logo_sob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71360"/>
            <a:ext cx="263986" cy="2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lag.kremlin.ru/i/i-gerb-smal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t="4065" r="12750" b="21843"/>
          <a:stretch/>
        </p:blipFill>
        <p:spPr bwMode="auto">
          <a:xfrm>
            <a:off x="733014" y="1700808"/>
            <a:ext cx="32648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C:\Users\lgskovoronskaya\Pictures\5ab3513d0ce12-pravitelstv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8" y="2700295"/>
            <a:ext cx="419807" cy="29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64" y="3501008"/>
            <a:ext cx="215400" cy="2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Министерство здравоохранения Российской Федерации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68"/>
          <a:stretch/>
        </p:blipFill>
        <p:spPr bwMode="auto">
          <a:xfrm>
            <a:off x="780392" y="3808062"/>
            <a:ext cx="304800" cy="2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portal.iv-edu.ru/dep/mouokin/moudodcvr/DocLib/banner_MinObr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869" r="71497" b="4539"/>
          <a:stretch/>
        </p:blipFill>
        <p:spPr bwMode="auto">
          <a:xfrm>
            <a:off x="755576" y="4096094"/>
            <a:ext cx="321232" cy="35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longevityalliance.ru/sites/long/files/mineko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r="28519" b="36151"/>
          <a:stretch/>
        </p:blipFill>
        <p:spPr bwMode="auto">
          <a:xfrm>
            <a:off x="759148" y="4536138"/>
            <a:ext cx="331299" cy="3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mypresentation.ru/documents/71dfc8a2fb818d678309a840678de000/img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 t="9517" r="19430" b="38378"/>
          <a:stretch/>
        </p:blipFill>
        <p:spPr bwMode="auto">
          <a:xfrm>
            <a:off x="711908" y="4937476"/>
            <a:ext cx="403708" cy="2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ccc.ulstu.ru/upload/iblock/aba/aba2951bec785193fc31f88e9cac9cc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52" y="5320409"/>
            <a:ext cx="247456" cy="26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mo-smr.ru/wp-content/uploads/2016/05/nko.krasnodar.ru_op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36037"/>
            <a:ext cx="432048" cy="2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1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025933307"/>
              </p:ext>
            </p:extLst>
          </p:nvPr>
        </p:nvGraphicFramePr>
        <p:xfrm>
          <a:off x="729342" y="1440160"/>
          <a:ext cx="7913008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42" name="Rectangle 6"/>
          <p:cNvSpPr>
            <a:spLocks noGrp="1" noChangeArrowheads="1"/>
          </p:cNvSpPr>
          <p:nvPr>
            <p:ph type="title"/>
          </p:nvPr>
        </p:nvSpPr>
        <p:spPr>
          <a:xfrm>
            <a:off x="1115616" y="126727"/>
            <a:ext cx="6624910" cy="7223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kern="1200" dirty="0">
                <a:solidFill>
                  <a:srgbClr val="69A12B"/>
                </a:solidFill>
                <a:ea typeface="+mn-ea"/>
                <a:cs typeface="+mn-cs"/>
              </a:rPr>
              <a:t/>
            </a:r>
            <a:br>
              <a:rPr lang="ru-RU" sz="2400" kern="1200" dirty="0">
                <a:solidFill>
                  <a:srgbClr val="69A12B"/>
                </a:solidFill>
                <a:ea typeface="+mn-ea"/>
                <a:cs typeface="+mn-cs"/>
              </a:rPr>
            </a:br>
            <a:r>
              <a:rPr lang="ru-RU" sz="2400" kern="1200" dirty="0" smtClean="0">
                <a:solidFill>
                  <a:srgbClr val="69A12B"/>
                </a:solidFill>
                <a:ea typeface="+mn-ea"/>
                <a:cs typeface="+mn-cs"/>
              </a:rPr>
              <a:t>Участники </a:t>
            </a:r>
            <a:r>
              <a:rPr lang="ru-RU" altLang="ru-RU" sz="2400" dirty="0" smtClean="0">
                <a:solidFill>
                  <a:srgbClr val="69A12B"/>
                </a:solidFill>
                <a:cs typeface="Times New Roman" pitchFamily="18" charset="0"/>
              </a:rPr>
              <a:t>Всероссийской </a:t>
            </a:r>
            <a:r>
              <a:rPr lang="ru-RU" altLang="ru-RU" sz="2400" dirty="0">
                <a:solidFill>
                  <a:srgbClr val="69A12B"/>
                </a:solidFill>
                <a:ea typeface="+mn-ea"/>
                <a:cs typeface="+mn-cs"/>
              </a:rPr>
              <a:t>в</a:t>
            </a:r>
            <a:r>
              <a:rPr lang="ru-RU" sz="2400" kern="1200" dirty="0" smtClean="0">
                <a:solidFill>
                  <a:srgbClr val="69A12B"/>
                </a:solidFill>
                <a:ea typeface="+mn-ea"/>
                <a:cs typeface="+mn-cs"/>
              </a:rPr>
              <a:t>ыставки - форума:</a:t>
            </a:r>
            <a:endParaRPr lang="ru-RU" sz="2400" kern="1200" dirty="0">
              <a:solidFill>
                <a:srgbClr val="69A12B"/>
              </a:solidFill>
              <a:ea typeface="+mn-ea"/>
              <a:cs typeface="+mn-cs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0" y="980728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88350" y="188640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2.bp.blogspot.com/-bvFff2sE3DI/UKAhR3kLyBI/AAAAAAAAATU/WJt6thv7Xpw/s1600/-trabajo-en-equipo-3d-aislados-en-blanc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58566"/>
            <a:ext cx="1080120" cy="89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/>
          <a:srcRect l="34982" t="29290" r="36996" b="25172"/>
          <a:stretch/>
        </p:blipFill>
        <p:spPr bwMode="auto">
          <a:xfrm>
            <a:off x="3995936" y="2034430"/>
            <a:ext cx="1080120" cy="1260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9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ralvonline.ru/content/images/karta-ura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210" y="591434"/>
            <a:ext cx="2133231" cy="16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87170"/>
            <a:ext cx="576262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7" descr="Губернатор Челябинской облас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3468"/>
            <a:ext cx="593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88350" y="223838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Прямоугольник 5"/>
          <p:cNvSpPr>
            <a:spLocks noChangeArrowheads="1"/>
          </p:cNvSpPr>
          <p:nvPr/>
        </p:nvSpPr>
        <p:spPr bwMode="auto">
          <a:xfrm>
            <a:off x="899592" y="2546901"/>
            <a:ext cx="71856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I</a:t>
            </a:r>
            <a:r>
              <a:rPr lang="ru-RU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Х</a:t>
            </a:r>
            <a:r>
              <a:rPr lang="en-US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Всероссийская </a:t>
            </a:r>
            <a:r>
              <a:rPr lang="ru-RU" altLang="ru-RU" sz="3200" b="1" dirty="0" smtClean="0">
                <a:solidFill>
                  <a:srgbClr val="69A12B"/>
                </a:solidFill>
                <a:latin typeface="+mn-lt"/>
                <a:cs typeface="Times New Roman" pitchFamily="18" charset="0"/>
              </a:rPr>
              <a:t>выставка</a:t>
            </a:r>
            <a:r>
              <a:rPr lang="en-US" altLang="ru-RU" sz="3200" b="1" dirty="0" smtClean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-</a:t>
            </a:r>
            <a:r>
              <a:rPr lang="en-US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форум </a:t>
            </a:r>
            <a:endParaRPr lang="en-US" altLang="ru-RU" sz="3200" b="1" dirty="0">
              <a:solidFill>
                <a:srgbClr val="69A12B"/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«Вместе – ради детей!</a:t>
            </a:r>
            <a:r>
              <a:rPr lang="en-US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solidFill>
                  <a:srgbClr val="69A12B"/>
                </a:solidFill>
                <a:latin typeface="+mn-lt"/>
                <a:cs typeface="Times New Roman" pitchFamily="18" charset="0"/>
              </a:rPr>
              <a:t>Вместе </a:t>
            </a:r>
            <a:r>
              <a:rPr lang="ru-RU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10 лет»</a:t>
            </a:r>
            <a:r>
              <a:rPr lang="en-US" altLang="ru-RU" sz="32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endParaRPr lang="ru-RU" altLang="ru-RU" sz="3200" b="1" dirty="0">
              <a:solidFill>
                <a:srgbClr val="69A12B"/>
              </a:solidFill>
              <a:latin typeface="+mn-lt"/>
            </a:endParaRPr>
          </a:p>
        </p:txBody>
      </p:sp>
      <p:sp>
        <p:nvSpPr>
          <p:cNvPr id="6155" name="Прямоугольник 1"/>
          <p:cNvSpPr>
            <a:spLocks noChangeArrowheads="1"/>
          </p:cNvSpPr>
          <p:nvPr/>
        </p:nvSpPr>
        <p:spPr bwMode="auto">
          <a:xfrm>
            <a:off x="1324744" y="4387170"/>
            <a:ext cx="33893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ru-RU" altLang="ru-RU" sz="1500" b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Фонд поддержки детей, находящихся в трудной жизненной ситуации </a:t>
            </a:r>
          </a:p>
        </p:txBody>
      </p:sp>
      <p:sp>
        <p:nvSpPr>
          <p:cNvPr id="6160" name="Прямоугольник 3"/>
          <p:cNvSpPr>
            <a:spLocks noChangeArrowheads="1"/>
          </p:cNvSpPr>
          <p:nvPr/>
        </p:nvSpPr>
        <p:spPr bwMode="auto">
          <a:xfrm>
            <a:off x="878083" y="5406315"/>
            <a:ext cx="74410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0" dirty="0" smtClean="0">
                <a:solidFill>
                  <a:srgbClr val="000000"/>
                </a:solidFill>
                <a:latin typeface="+mn-lt"/>
              </a:rPr>
              <a:t>5-7 сентября 2018 г.                                           </a:t>
            </a:r>
          </a:p>
          <a:p>
            <a:pPr algn="ctr" eaLnBrk="1" hangingPunct="1">
              <a:defRPr/>
            </a:pPr>
            <a:r>
              <a:rPr lang="ru-RU" altLang="ru-RU" b="0" dirty="0" smtClean="0">
                <a:solidFill>
                  <a:srgbClr val="000000"/>
                </a:solidFill>
                <a:latin typeface="+mn-lt"/>
              </a:rPr>
              <a:t>Уральский федеральный округ</a:t>
            </a:r>
          </a:p>
          <a:p>
            <a:pPr algn="ctr" eaLnBrk="1" hangingPunct="1">
              <a:defRPr/>
            </a:pPr>
            <a:r>
              <a:rPr lang="ru-RU" altLang="ru-RU" b="0" dirty="0" smtClean="0">
                <a:solidFill>
                  <a:srgbClr val="000000"/>
                </a:solidFill>
                <a:latin typeface="+mn-lt"/>
              </a:rPr>
              <a:t>г. Челябинск </a:t>
            </a:r>
          </a:p>
        </p:txBody>
      </p:sp>
      <p:sp>
        <p:nvSpPr>
          <p:cNvPr id="6163" name="Прямоугольник 2"/>
          <p:cNvSpPr>
            <a:spLocks noChangeArrowheads="1"/>
          </p:cNvSpPr>
          <p:nvPr/>
        </p:nvSpPr>
        <p:spPr bwMode="auto">
          <a:xfrm>
            <a:off x="5485929" y="4437112"/>
            <a:ext cx="333454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ru-RU" sz="1500" b="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Правительство Челябинской области</a:t>
            </a:r>
          </a:p>
        </p:txBody>
      </p:sp>
      <p:sp>
        <p:nvSpPr>
          <p:cNvPr id="6164" name="Прямоугольник 3"/>
          <p:cNvSpPr>
            <a:spLocks noChangeArrowheads="1"/>
          </p:cNvSpPr>
          <p:nvPr/>
        </p:nvSpPr>
        <p:spPr bwMode="auto">
          <a:xfrm>
            <a:off x="1331640" y="3933056"/>
            <a:ext cx="156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ts val="600"/>
              </a:spcAft>
            </a:pPr>
            <a:r>
              <a:rPr lang="ru-RU" altLang="ru-RU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Организаторы: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2FC89775-0C83-4E6B-9C68-A0686EB73BAE}" type="slidenum">
              <a:rPr lang="ru-RU" smtClean="0"/>
              <a:t>6</a:t>
            </a:fld>
            <a:endParaRPr lang="ru-RU" dirty="0"/>
          </a:p>
        </p:txBody>
      </p:sp>
      <p:pic>
        <p:nvPicPr>
          <p:cNvPr id="1028" name="Picture 4" descr="http://pravmin74.ru/sites/default/files/user6/2012/05/panorama-chel-6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8" y="568964"/>
            <a:ext cx="3500388" cy="16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ravmin74.ru/sites/default/files/imce/zyuratku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42" y="594654"/>
            <a:ext cx="2242958" cy="168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9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982" t="29290" r="36996" b="25172"/>
          <a:stretch/>
        </p:blipFill>
        <p:spPr bwMode="auto">
          <a:xfrm>
            <a:off x="8387523" y="255907"/>
            <a:ext cx="503315" cy="654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1532" y="1120079"/>
            <a:ext cx="8204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679E2A"/>
                </a:solidFill>
              </a:rPr>
              <a:t>Выставка-форум - обсуждение в едином профессиональном пространстве </a:t>
            </a:r>
            <a:r>
              <a:rPr lang="ru-RU" sz="1600" b="1" dirty="0" smtClean="0">
                <a:solidFill>
                  <a:srgbClr val="679E2A"/>
                </a:solidFill>
              </a:rPr>
              <a:t>актуальных вопросов реализации государственной политики в сфере</a:t>
            </a:r>
            <a:r>
              <a:rPr lang="ru-RU" sz="1600" b="1" spc="100" dirty="0">
                <a:solidFill>
                  <a:srgbClr val="69A12B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spc="100" dirty="0" smtClean="0">
                <a:solidFill>
                  <a:srgbClr val="69A12B"/>
                </a:solidFill>
                <a:cs typeface="Times New Roman" panose="02020603050405020304" pitchFamily="18" charset="0"/>
              </a:rPr>
              <a:t>поддержки семьи </a:t>
            </a:r>
            <a:r>
              <a:rPr lang="ru-RU" sz="1600" b="1" spc="100" dirty="0">
                <a:solidFill>
                  <a:srgbClr val="69A12B"/>
                </a:solidFill>
                <a:cs typeface="Times New Roman" panose="02020603050405020304" pitchFamily="18" charset="0"/>
              </a:rPr>
              <a:t>и </a:t>
            </a:r>
            <a:r>
              <a:rPr lang="ru-RU" sz="1600" b="1" spc="100" dirty="0" smtClean="0">
                <a:solidFill>
                  <a:srgbClr val="69A12B"/>
                </a:solidFill>
                <a:cs typeface="Times New Roman" panose="02020603050405020304" pitchFamily="18" charset="0"/>
              </a:rPr>
              <a:t>детства</a:t>
            </a:r>
            <a:endParaRPr lang="ru-RU" sz="1600" b="1" dirty="0">
              <a:solidFill>
                <a:srgbClr val="679E2A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0" y="980728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2294" y="2230263"/>
            <a:ext cx="4589746" cy="423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Указ Президента Российской </a:t>
            </a:r>
            <a:r>
              <a:rPr lang="ru-RU" sz="1400" dirty="0" smtClean="0"/>
              <a:t>Федерации от </a:t>
            </a:r>
            <a:r>
              <a:rPr lang="ru-RU" sz="1400" dirty="0"/>
              <a:t>7 мая  </a:t>
            </a:r>
            <a:r>
              <a:rPr lang="ru-RU" sz="1400" dirty="0" smtClean="0"/>
              <a:t>2018г</a:t>
            </a:r>
            <a:r>
              <a:rPr lang="ru-RU" sz="1400" dirty="0"/>
              <a:t>. №204   «О национальных целях и стратегических задачах развития Российской Федерации на период до 2024 года»</a:t>
            </a:r>
          </a:p>
          <a:p>
            <a:pPr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Указ Президента Российской </a:t>
            </a:r>
            <a:r>
              <a:rPr lang="ru-RU" sz="1400" dirty="0" smtClean="0"/>
              <a:t>Федерации от </a:t>
            </a:r>
            <a:r>
              <a:rPr lang="ru-RU" sz="1400" dirty="0"/>
              <a:t>29 мая </a:t>
            </a:r>
            <a:r>
              <a:rPr lang="ru-RU" sz="1400" dirty="0" smtClean="0"/>
              <a:t>2017г</a:t>
            </a:r>
            <a:r>
              <a:rPr lang="ru-RU" sz="1400" dirty="0"/>
              <a:t>. </a:t>
            </a:r>
            <a:r>
              <a:rPr lang="ru-RU" sz="1400" dirty="0" smtClean="0"/>
              <a:t>№240 </a:t>
            </a:r>
            <a:r>
              <a:rPr lang="ru-RU" sz="1400" dirty="0"/>
              <a:t>«Об объявлении в Российской Федерации Десятилетия детства»</a:t>
            </a:r>
          </a:p>
          <a:p>
            <a:pPr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Указ </a:t>
            </a:r>
            <a:r>
              <a:rPr lang="ru-RU" sz="1400" dirty="0"/>
              <a:t>Президента Российской </a:t>
            </a:r>
            <a:r>
              <a:rPr lang="ru-RU" sz="1400" dirty="0" smtClean="0"/>
              <a:t>Федерации от 6 декабря </a:t>
            </a:r>
            <a:r>
              <a:rPr lang="ru-RU" sz="1400" dirty="0"/>
              <a:t>2017 г. №583 «О проведении в Российской Федерации Года добровольца (волонтера)»</a:t>
            </a:r>
          </a:p>
          <a:p>
            <a:pPr lvl="0"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Указ </a:t>
            </a:r>
            <a:r>
              <a:rPr lang="ru-RU" sz="1400" dirty="0"/>
              <a:t>Президента Российской Федерации </a:t>
            </a:r>
            <a:r>
              <a:rPr lang="ru-RU" sz="1400" dirty="0" smtClean="0"/>
              <a:t>от </a:t>
            </a:r>
            <a:r>
              <a:rPr lang="ru-RU" sz="1400" dirty="0"/>
              <a:t>28 декабря 2012 г. №1688 «О некоторых мерах по реализации государственной политики в сфере защиты детей-сирот и детей, оставшихся без попечения родителей»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1" y="2052399"/>
            <a:ext cx="4095832" cy="5121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</a:rPr>
              <a:t>Государственная программа Российской Федерации "Социальная поддержка граждан" (2014-2020 гг.)</a:t>
            </a:r>
          </a:p>
          <a:p>
            <a:pPr lvl="0"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 smtClean="0">
                <a:solidFill>
                  <a:prstClr val="black"/>
                </a:solidFill>
              </a:rPr>
              <a:t>План </a:t>
            </a:r>
            <a:r>
              <a:rPr lang="ru-RU" sz="1300" dirty="0">
                <a:solidFill>
                  <a:prstClr val="black"/>
                </a:solidFill>
              </a:rPr>
              <a:t>мероприятий на 2015-2018 годы по реализации первого этапа Концепции государственной семейной политики в Российской Федерации</a:t>
            </a:r>
          </a:p>
          <a:p>
            <a:pPr lvl="0"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</a:rPr>
              <a:t>План мероприятий по реализации в 2016-2020 годах Концепции демографической политики Российской Федерации на период до 2025 года</a:t>
            </a:r>
          </a:p>
          <a:p>
            <a:pPr lvl="0"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</a:rPr>
              <a:t>План мероприятий по реализации Концепции ранней помощи в Российской Федерации на период до 2020 </a:t>
            </a:r>
            <a:r>
              <a:rPr lang="ru-RU" sz="1300" dirty="0" smtClean="0">
                <a:solidFill>
                  <a:prstClr val="black"/>
                </a:solidFill>
              </a:rPr>
              <a:t>года</a:t>
            </a:r>
          </a:p>
          <a:p>
            <a:pPr lvl="0"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300" dirty="0"/>
              <a:t>План мероприятий на 2017-2020 годы по реализации Концепции развития системы профилактики безнадзорности и правонарушений несовершеннолетних на период до 2020 </a:t>
            </a:r>
            <a:r>
              <a:rPr lang="ru-RU" sz="1300" dirty="0" smtClean="0"/>
              <a:t>года</a:t>
            </a:r>
          </a:p>
          <a:p>
            <a:pPr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sz="1300" dirty="0"/>
          </a:p>
          <a:p>
            <a:pPr lvl="0" indent="265113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154444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6122" y="1772816"/>
            <a:ext cx="39478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 основе повестки дня: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1052736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98244" y="110331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204864"/>
            <a:ext cx="3816424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/>
              <a:t>Укрепление ценностей семьи и ответственного </a:t>
            </a:r>
            <a:r>
              <a:rPr lang="ru-RU" sz="1500" dirty="0" err="1"/>
              <a:t>родительства</a:t>
            </a:r>
            <a:r>
              <a:rPr lang="ru-RU" sz="1500" dirty="0"/>
              <a:t>, повышение общественного престижа семьи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 smtClean="0"/>
              <a:t>Сохранение </a:t>
            </a:r>
            <a:r>
              <a:rPr lang="ru-RU" sz="1500" dirty="0"/>
              <a:t>и восстановление семейной среды развития и воспитания детей 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 smtClean="0"/>
              <a:t>Интеграция ресурсов в интересах семьи и детей на муниципальном уровне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 smtClean="0"/>
              <a:t>Детский телефон доверия: ответ на современные вызовы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 smtClean="0"/>
              <a:t>Распространение </a:t>
            </a:r>
            <a:r>
              <a:rPr lang="ru-RU" sz="1500" dirty="0"/>
              <a:t>лучших практик добровольчества и наставничества в сфере </a:t>
            </a:r>
            <a:r>
              <a:rPr lang="ru-RU" sz="1500" dirty="0" smtClean="0"/>
              <a:t>поддержки семьи </a:t>
            </a:r>
            <a:r>
              <a:rPr lang="ru-RU" sz="1500" dirty="0"/>
              <a:t>и </a:t>
            </a:r>
            <a:r>
              <a:rPr lang="ru-RU" sz="1500" dirty="0" smtClean="0"/>
              <a:t>детства</a:t>
            </a:r>
            <a:endParaRPr lang="ru-RU" sz="15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2132856"/>
            <a:ext cx="47662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prstClr val="black"/>
                </a:solidFill>
              </a:rPr>
              <a:t>Обеспечение самостоятельной жизни и интеграция детей-инвалидов в </a:t>
            </a:r>
            <a:r>
              <a:rPr lang="ru-RU" sz="1500" dirty="0" smtClean="0">
                <a:solidFill>
                  <a:prstClr val="black"/>
                </a:solidFill>
              </a:rPr>
              <a:t>социум , </a:t>
            </a:r>
            <a:r>
              <a:rPr lang="ru-RU" sz="1500" dirty="0">
                <a:solidFill>
                  <a:prstClr val="black"/>
                </a:solidFill>
              </a:rPr>
              <a:t>сопровождаемое проживание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 smtClean="0">
                <a:solidFill>
                  <a:prstClr val="black"/>
                </a:solidFill>
              </a:rPr>
              <a:t>Развитие межведомственной системы ранней </a:t>
            </a:r>
            <a:r>
              <a:rPr lang="ru-RU" sz="1500" dirty="0">
                <a:solidFill>
                  <a:prstClr val="black"/>
                </a:solidFill>
              </a:rPr>
              <a:t>помощи детям с ограниченными возможностями </a:t>
            </a:r>
            <a:r>
              <a:rPr lang="ru-RU" sz="1500" dirty="0" smtClean="0">
                <a:solidFill>
                  <a:prstClr val="black"/>
                </a:solidFill>
              </a:rPr>
              <a:t>здоровья</a:t>
            </a:r>
            <a:endParaRPr lang="ru-RU" sz="15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prstClr val="black"/>
                </a:solidFill>
              </a:rPr>
              <a:t>Преодоление изолированности семей, воспитывающих детей-инвалидов, активная поддержка родителей детей-инвалидов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prstClr val="black"/>
                </a:solidFill>
              </a:rPr>
              <a:t>Развитие комплексной реабилитации детей-</a:t>
            </a:r>
            <a:r>
              <a:rPr lang="ru-RU" sz="1500" dirty="0" err="1">
                <a:solidFill>
                  <a:prstClr val="black"/>
                </a:solidFill>
              </a:rPr>
              <a:t>аутистов</a:t>
            </a:r>
            <a:endParaRPr lang="ru-RU" sz="15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prstClr val="black"/>
                </a:solidFill>
              </a:rPr>
              <a:t>Формирование позитивного социального опыта несовершеннолетних, находящихся в конфликте с законом; внедрение примирительных технологий для снижения агрессивных проявлений в детской и подростковой среде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29391" y="1700808"/>
            <a:ext cx="5510761" cy="46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b="1" dirty="0" smtClean="0">
                <a:solidFill>
                  <a:srgbClr val="69A12B"/>
                </a:solidFill>
              </a:rPr>
              <a:t>Актуальные темы: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04358" y="260648"/>
            <a:ext cx="3947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I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Х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Всероссийская выставка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форум </a:t>
            </a:r>
            <a:endParaRPr lang="en-US" altLang="ru-RU" sz="1600" b="1" dirty="0">
              <a:solidFill>
                <a:srgbClr val="69A12B"/>
              </a:solidFill>
              <a:cs typeface="Times New Roman" pitchFamily="18" charset="0"/>
            </a:endParaRPr>
          </a:p>
          <a:p>
            <a:pPr lvl="0"/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«Вместе – ради детей!</a:t>
            </a:r>
            <a:r>
              <a:rPr lang="en-US" altLang="ru-RU" sz="1600" b="1" dirty="0">
                <a:solidFill>
                  <a:srgbClr val="69A12B"/>
                </a:solidFill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69A12B"/>
                </a:solidFill>
                <a:cs typeface="Times New Roman" pitchFamily="18" charset="0"/>
              </a:rPr>
              <a:t>Вместе 10 лет</a:t>
            </a:r>
            <a:r>
              <a:rPr lang="ru-RU" altLang="ru-RU" sz="1600" b="1" dirty="0" smtClean="0">
                <a:solidFill>
                  <a:srgbClr val="69A12B"/>
                </a:solidFill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69A12B"/>
                </a:solidFill>
              </a:rPr>
              <a:t> </a:t>
            </a:r>
            <a:endParaRPr lang="ru-RU" sz="12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395536" y="1196751"/>
            <a:ext cx="9001000" cy="4337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altLang="ru-RU" sz="2000" b="1" dirty="0" smtClean="0">
                <a:solidFill>
                  <a:srgbClr val="69A12B"/>
                </a:solidFill>
              </a:rPr>
              <a:t>Ведущая тема Выставки-форума - </a:t>
            </a:r>
            <a:r>
              <a:rPr lang="ru-RU" altLang="ru-RU" sz="2000" b="1" i="1" dirty="0" smtClean="0">
                <a:solidFill>
                  <a:srgbClr val="69A12B"/>
                </a:solidFill>
              </a:rPr>
              <a:t>«Приоритеты Десятилетия детства»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9775-0C83-4E6B-9C68-A0686EB73BA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9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2" t="10922" r="10347" b="13278"/>
          <a:stretch/>
        </p:blipFill>
        <p:spPr bwMode="auto">
          <a:xfrm>
            <a:off x="3707905" y="1199835"/>
            <a:ext cx="4824536" cy="411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55" y="5229200"/>
            <a:ext cx="1580685" cy="10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91" y="5657704"/>
            <a:ext cx="1591064" cy="106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2"/>
          <p:cNvSpPr txBox="1">
            <a:spLocks/>
          </p:cNvSpPr>
          <p:nvPr/>
        </p:nvSpPr>
        <p:spPr bwMode="auto">
          <a:xfrm>
            <a:off x="683568" y="1340768"/>
            <a:ext cx="2050724" cy="89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>Площадка выставки: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500" b="0" dirty="0" smtClean="0">
                <a:solidFill>
                  <a:schemeClr val="tx1"/>
                </a:solidFill>
                <a:latin typeface="+mn-lt"/>
              </a:rPr>
              <a:t>ТРК </a:t>
            </a:r>
            <a:r>
              <a:rPr lang="ru-RU" sz="1500" b="0" dirty="0">
                <a:solidFill>
                  <a:schemeClr val="tx1"/>
                </a:solidFill>
                <a:latin typeface="+mn-lt"/>
              </a:rPr>
              <a:t>«Гагарин Парк</a:t>
            </a:r>
            <a:r>
              <a:rPr lang="ru-RU" sz="1500" b="0" dirty="0" smtClean="0">
                <a:solidFill>
                  <a:schemeClr val="tx1"/>
                </a:solidFill>
                <a:latin typeface="+mn-lt"/>
              </a:rPr>
              <a:t>»:</a:t>
            </a:r>
            <a:endParaRPr lang="ru-RU" sz="150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ru-RU" altLang="ru-RU" sz="1500" dirty="0">
                <a:solidFill>
                  <a:srgbClr val="000000"/>
                </a:solidFill>
                <a:latin typeface="+mn-lt"/>
              </a:rPr>
              <a:t>ул. Труда, </a:t>
            </a:r>
            <a:r>
              <a:rPr lang="ru-RU" altLang="ru-RU" sz="1500" dirty="0" smtClean="0">
                <a:solidFill>
                  <a:srgbClr val="000000"/>
                </a:solidFill>
                <a:latin typeface="+mn-lt"/>
              </a:rPr>
              <a:t>183 к.1</a:t>
            </a:r>
            <a:endParaRPr lang="ru-RU" altLang="ru-RU" sz="15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ru-RU" sz="15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5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500" b="0" kern="0" dirty="0" smtClean="0">
                <a:solidFill>
                  <a:schemeClr val="tx1"/>
                </a:solidFill>
                <a:latin typeface="+mn-lt"/>
              </a:rPr>
              <a:t> </a:t>
            </a:r>
            <a:br>
              <a:rPr lang="ru-RU" sz="1500" b="0" kern="0" dirty="0" smtClean="0">
                <a:solidFill>
                  <a:schemeClr val="tx1"/>
                </a:solidFill>
                <a:latin typeface="+mn-lt"/>
              </a:rPr>
            </a:br>
            <a:endParaRPr lang="ru-RU" sz="1500" b="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53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29289" r="36996" b="25172"/>
          <a:stretch>
            <a:fillRect/>
          </a:stretch>
        </p:blipFill>
        <p:spPr bwMode="auto">
          <a:xfrm>
            <a:off x="8388350" y="223838"/>
            <a:ext cx="508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Прямоугольник 5"/>
          <p:cNvSpPr>
            <a:spLocks noChangeArrowheads="1"/>
          </p:cNvSpPr>
          <p:nvPr/>
        </p:nvSpPr>
        <p:spPr bwMode="auto">
          <a:xfrm>
            <a:off x="166927" y="149731"/>
            <a:ext cx="69381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I</a:t>
            </a:r>
            <a:r>
              <a:rPr lang="ru-RU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Х</a:t>
            </a:r>
            <a:r>
              <a:rPr lang="en-US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Всероссийская </a:t>
            </a:r>
            <a:r>
              <a:rPr lang="ru-RU" altLang="ru-RU" sz="2400" b="1" dirty="0" smtClean="0">
                <a:solidFill>
                  <a:srgbClr val="69A12B"/>
                </a:solidFill>
                <a:latin typeface="+mn-lt"/>
                <a:cs typeface="Times New Roman" pitchFamily="18" charset="0"/>
              </a:rPr>
              <a:t>выставка</a:t>
            </a:r>
            <a:r>
              <a:rPr lang="en-US" altLang="ru-RU" sz="2400" b="1" dirty="0" smtClean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-</a:t>
            </a:r>
            <a:r>
              <a:rPr lang="en-US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форум </a:t>
            </a:r>
            <a:endParaRPr lang="en-US" altLang="ru-RU" sz="2400" b="1" dirty="0">
              <a:solidFill>
                <a:srgbClr val="69A12B"/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«Вместе – ради детей!</a:t>
            </a:r>
            <a:r>
              <a:rPr lang="en-US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Вместе 10 лет»</a:t>
            </a:r>
            <a:r>
              <a:rPr lang="en-US" altLang="ru-RU" sz="2400" b="1" dirty="0">
                <a:solidFill>
                  <a:srgbClr val="69A12B"/>
                </a:solidFill>
                <a:latin typeface="+mn-lt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rgbClr val="69A12B"/>
              </a:solidFill>
              <a:latin typeface="+mn-lt"/>
            </a:endParaRPr>
          </a:p>
        </p:txBody>
      </p:sp>
      <p:pic>
        <p:nvPicPr>
          <p:cNvPr id="6156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21300" r="14672" b="43881"/>
          <a:stretch/>
        </p:blipFill>
        <p:spPr bwMode="auto">
          <a:xfrm>
            <a:off x="1822940" y="2366046"/>
            <a:ext cx="1884965" cy="95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6157" name="Прямоугольник 2"/>
          <p:cNvSpPr>
            <a:spLocks noChangeArrowheads="1"/>
          </p:cNvSpPr>
          <p:nvPr/>
        </p:nvSpPr>
        <p:spPr bwMode="auto">
          <a:xfrm>
            <a:off x="1619672" y="5502201"/>
            <a:ext cx="2057506" cy="1138773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Char char="&gt;"/>
              <a:defRPr sz="2800">
                <a:solidFill>
                  <a:srgbClr val="509A00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AutoNum type="arabicPeriod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100000"/>
              </a:spcBef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509A00"/>
              </a:buClr>
              <a:buFont typeface="Arial" charset="0"/>
              <a:buChar char="&gt;"/>
              <a:defRPr sz="12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 b="1" dirty="0" smtClean="0">
                <a:solidFill>
                  <a:schemeClr val="tx1"/>
                </a:solidFill>
                <a:latin typeface="+mn-lt"/>
              </a:rPr>
              <a:t>Площадка </a:t>
            </a:r>
            <a:r>
              <a:rPr lang="ru-RU" altLang="ru-RU" sz="1500" b="1" dirty="0">
                <a:solidFill>
                  <a:schemeClr val="tx1"/>
                </a:solidFill>
                <a:latin typeface="+mn-lt"/>
              </a:rPr>
              <a:t>форума: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8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ru-RU" altLang="ru-RU" sz="1500" b="0" dirty="0">
                <a:solidFill>
                  <a:srgbClr val="000000"/>
                </a:solidFill>
                <a:latin typeface="+mn-lt"/>
              </a:rPr>
              <a:t>гостиница «</a:t>
            </a:r>
            <a:r>
              <a:rPr lang="en-US" altLang="ru-RU" sz="1500" b="0" dirty="0">
                <a:solidFill>
                  <a:srgbClr val="000000"/>
                </a:solidFill>
                <a:latin typeface="+mn-lt"/>
              </a:rPr>
              <a:t>RADISSON BLU</a:t>
            </a:r>
            <a:r>
              <a:rPr lang="ru-RU" altLang="ru-RU" sz="1500" b="0" dirty="0" smtClean="0">
                <a:solidFill>
                  <a:srgbClr val="000000"/>
                </a:solidFill>
                <a:latin typeface="+mn-lt"/>
              </a:rPr>
              <a:t>»: </a:t>
            </a:r>
            <a:r>
              <a:rPr lang="ru-RU" sz="1500" dirty="0">
                <a:solidFill>
                  <a:schemeClr val="tx1"/>
                </a:solidFill>
                <a:latin typeface="+mn-lt"/>
              </a:rPr>
              <a:t>ул. Труда, 179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 b="0" dirty="0" smtClean="0">
                <a:solidFill>
                  <a:srgbClr val="000000"/>
                </a:solidFill>
                <a:latin typeface="+mn-lt"/>
              </a:rPr>
              <a:t> </a:t>
            </a:r>
            <a:endParaRPr lang="ru-RU" altLang="ru-RU" sz="15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158" name="Picture 12" descr="https://protoplan.pro/uploads/exhibitionComplex/5693/logo/b1c6bb33870c4342b3fc07678d83e69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8257" r="31792" b="9108"/>
          <a:stretch/>
        </p:blipFill>
        <p:spPr bwMode="auto">
          <a:xfrm>
            <a:off x="3753065" y="5335744"/>
            <a:ext cx="1602552" cy="107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76200">
            <a:solidFill>
              <a:srgbClr val="519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2FC89775-0C83-4E6B-9C68-A0686EB73BAE}" type="slidenum">
              <a:rPr lang="ru-RU" smtClean="0"/>
              <a:t>9</a:t>
            </a:fld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6746" r="19968" b="27927"/>
          <a:stretch/>
        </p:blipFill>
        <p:spPr bwMode="auto">
          <a:xfrm>
            <a:off x="971600" y="3284984"/>
            <a:ext cx="1864975" cy="131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5.photo.2gis.com/images/branch/15/2111062328909725_2fa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23183" r="5482" b="20771"/>
          <a:stretch/>
        </p:blipFill>
        <p:spPr bwMode="auto">
          <a:xfrm>
            <a:off x="2212966" y="4365103"/>
            <a:ext cx="1864975" cy="9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2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5259</TotalTime>
  <Words>1619</Words>
  <Application>Microsoft Office PowerPoint</Application>
  <PresentationFormat>Экран (4:3)</PresentationFormat>
  <Paragraphs>343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Ежегодная Всероссийская выставка – форум  «Вместе-ради детей» 2010-2017 гг.</vt:lpstr>
      <vt:lpstr>Презентация PowerPoint</vt:lpstr>
      <vt:lpstr>Презентация PowerPoint</vt:lpstr>
      <vt:lpstr> Участники Всероссийской выставки - форума: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Андреева Ольга Николаевна</dc:creator>
  <cp:lastModifiedBy>Кирпичева Галина Владимировна</cp:lastModifiedBy>
  <cp:revision>480</cp:revision>
  <cp:lastPrinted>2018-05-25T06:33:12Z</cp:lastPrinted>
  <dcterms:created xsi:type="dcterms:W3CDTF">2018-03-15T11:14:27Z</dcterms:created>
  <dcterms:modified xsi:type="dcterms:W3CDTF">2018-06-22T09:18:13Z</dcterms:modified>
</cp:coreProperties>
</file>