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325" r:id="rId3"/>
    <p:sldId id="423" r:id="rId4"/>
    <p:sldId id="424" r:id="rId5"/>
    <p:sldId id="416" r:id="rId6"/>
    <p:sldId id="404" r:id="rId7"/>
    <p:sldId id="336" r:id="rId8"/>
    <p:sldId id="331" r:id="rId9"/>
    <p:sldId id="405" r:id="rId10"/>
    <p:sldId id="355" r:id="rId11"/>
    <p:sldId id="425" r:id="rId12"/>
    <p:sldId id="426" r:id="rId13"/>
    <p:sldId id="427" r:id="rId14"/>
    <p:sldId id="428" r:id="rId15"/>
    <p:sldId id="429" r:id="rId16"/>
    <p:sldId id="430" r:id="rId17"/>
    <p:sldId id="431" r:id="rId18"/>
    <p:sldId id="442" r:id="rId19"/>
    <p:sldId id="433" r:id="rId20"/>
    <p:sldId id="439" r:id="rId21"/>
    <p:sldId id="417" r:id="rId22"/>
    <p:sldId id="413" r:id="rId23"/>
    <p:sldId id="436" r:id="rId24"/>
    <p:sldId id="369" r:id="rId25"/>
    <p:sldId id="371" r:id="rId26"/>
    <p:sldId id="360" r:id="rId27"/>
    <p:sldId id="349" r:id="rId28"/>
    <p:sldId id="434" r:id="rId29"/>
    <p:sldId id="410" r:id="rId30"/>
    <p:sldId id="444" r:id="rId31"/>
    <p:sldId id="393" r:id="rId32"/>
    <p:sldId id="415" r:id="rId33"/>
    <p:sldId id="441" r:id="rId34"/>
    <p:sldId id="341" r:id="rId35"/>
    <p:sldId id="406" r:id="rId36"/>
    <p:sldId id="421" r:id="rId37"/>
    <p:sldId id="437" r:id="rId38"/>
    <p:sldId id="438" r:id="rId39"/>
    <p:sldId id="420" r:id="rId40"/>
    <p:sldId id="407" r:id="rId41"/>
    <p:sldId id="408" r:id="rId42"/>
    <p:sldId id="26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26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AEC29-0DF4-4EEB-8014-1B8B0A4F1E5A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25F40-AF85-4734-90CC-2BB0073F2B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962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484784"/>
            <a:ext cx="8429684" cy="211809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«Суббота»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как форма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Консультационно-методического центра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МБДОУ «Д/с №35»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				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			Никанорова И.В., 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зам.заведующего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по ВМР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3861048"/>
            <a:ext cx="8429684" cy="2782662"/>
          </a:xfrm>
        </p:spPr>
        <p:txBody>
          <a:bodyPr>
            <a:normAutofit lnSpcReduction="10000"/>
          </a:bodyPr>
          <a:lstStyle/>
          <a:p>
            <a:pPr algn="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Шадринск                            </a:t>
            </a:r>
          </a:p>
          <a:p>
            <a:pPr algn="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-510064"/>
            <a:ext cx="914400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бюджетное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дошкольное образовательное учреждение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«Детский сад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№35 «Малышок»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Программа «Суббота»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742" y="1052736"/>
            <a:ext cx="4051458" cy="5701143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428625" y="548680"/>
            <a:ext cx="8215313" cy="6166445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абинет педагога-психолога</a:t>
            </a:r>
          </a:p>
          <a:p>
            <a:pPr>
              <a:buFont typeface="Arial" charset="0"/>
              <a:buNone/>
              <a:defRPr/>
            </a:pPr>
            <a:endParaRPr lang="ru-RU" sz="2800" dirty="0" smtClean="0"/>
          </a:p>
          <a:p>
            <a:pPr>
              <a:buFont typeface="Arial" charset="0"/>
              <a:buChar char="•"/>
              <a:defRPr/>
            </a:pPr>
            <a:endParaRPr lang="ru-RU" sz="2800" dirty="0" smtClean="0"/>
          </a:p>
          <a:p>
            <a:pPr>
              <a:buFont typeface="Arial" charset="0"/>
              <a:buChar char="•"/>
              <a:defRPr/>
            </a:pPr>
            <a:endParaRPr lang="ru-RU" sz="2800" dirty="0" smtClean="0"/>
          </a:p>
          <a:p>
            <a:pPr>
              <a:buFont typeface="Arial" charset="0"/>
              <a:buChar char="•"/>
              <a:defRPr/>
            </a:pPr>
            <a:endParaRPr lang="ru-RU" sz="2800" dirty="0" smtClean="0"/>
          </a:p>
          <a:p>
            <a:pPr marL="0" algn="just">
              <a:spcBef>
                <a:spcPts val="0"/>
              </a:spcBef>
              <a:buFont typeface="Arial" charset="0"/>
              <a:buNone/>
              <a:defRPr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2" descr="F:\Конкурс готовность к уч.г\DSCN04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22" y="1412776"/>
            <a:ext cx="4609666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F:\Конкурс готовность к уч.г\DSCN04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81" y="1988840"/>
            <a:ext cx="3420069" cy="456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70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428625" y="548680"/>
            <a:ext cx="8215313" cy="6166445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абинет учителя-логопеда</a:t>
            </a:r>
          </a:p>
          <a:p>
            <a:pPr>
              <a:buFont typeface="Arial" charset="0"/>
              <a:buNone/>
              <a:defRPr/>
            </a:pPr>
            <a:endParaRPr lang="ru-RU" sz="2800" dirty="0" smtClean="0"/>
          </a:p>
          <a:p>
            <a:pPr>
              <a:buFont typeface="Arial" charset="0"/>
              <a:buChar char="•"/>
              <a:defRPr/>
            </a:pPr>
            <a:endParaRPr lang="ru-RU" sz="2800" dirty="0" smtClean="0"/>
          </a:p>
          <a:p>
            <a:pPr>
              <a:buFont typeface="Arial" charset="0"/>
              <a:buChar char="•"/>
              <a:defRPr/>
            </a:pPr>
            <a:endParaRPr lang="ru-RU" sz="2800" dirty="0" smtClean="0"/>
          </a:p>
          <a:p>
            <a:pPr>
              <a:buFont typeface="Arial" charset="0"/>
              <a:buChar char="•"/>
              <a:defRPr/>
            </a:pPr>
            <a:endParaRPr lang="ru-RU" sz="2800" dirty="0" smtClean="0"/>
          </a:p>
          <a:p>
            <a:pPr marL="0" algn="just">
              <a:spcBef>
                <a:spcPts val="0"/>
              </a:spcBef>
              <a:buFont typeface="Arial" charset="0"/>
              <a:buNone/>
              <a:defRPr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2" descr="F:\Конкурс готовность к уч.г\DSCN04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833068" cy="362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 descr="F:\Конкурс готовность к уч.г\DSCN04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37954"/>
            <a:ext cx="4537075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11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428625" y="476672"/>
            <a:ext cx="8215313" cy="6238453"/>
          </a:xfrm>
        </p:spPr>
        <p:txBody>
          <a:bodyPr/>
          <a:lstStyle/>
          <a:p>
            <a:pPr marL="0" algn="ctr">
              <a:spcBef>
                <a:spcPts val="0"/>
              </a:spcBef>
              <a:buFont typeface="Arial" charset="0"/>
              <a:buNone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itchFamily="18" charset="0"/>
              </a:rPr>
              <a:t>Кабинет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Читайка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(библиотека)</a:t>
            </a:r>
          </a:p>
          <a:p>
            <a:pPr>
              <a:buFont typeface="Arial" charset="0"/>
              <a:buChar char="•"/>
              <a:defRPr/>
            </a:pPr>
            <a:endParaRPr lang="ru-RU" sz="2800" dirty="0" smtClean="0"/>
          </a:p>
          <a:p>
            <a:pPr>
              <a:buFont typeface="Arial" charset="0"/>
              <a:buChar char="•"/>
              <a:defRPr/>
            </a:pPr>
            <a:endParaRPr lang="ru-RU" sz="2800" dirty="0" smtClean="0"/>
          </a:p>
          <a:p>
            <a:pPr marL="0" algn="just">
              <a:spcBef>
                <a:spcPts val="0"/>
              </a:spcBef>
              <a:buFont typeface="Arial" charset="0"/>
              <a:buNone/>
              <a:defRPr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2" descr="F:\DCIM\102MSDCF\DSC055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410075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 descr="F:\DCIM\102MSDCF\DSC055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212" y="3068960"/>
            <a:ext cx="4839586" cy="362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52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428625" y="404664"/>
            <a:ext cx="8215313" cy="6310461"/>
          </a:xfrm>
        </p:spPr>
        <p:txBody>
          <a:bodyPr/>
          <a:lstStyle/>
          <a:p>
            <a:pPr marL="0" algn="ctr">
              <a:spcBef>
                <a:spcPts val="0"/>
              </a:spcBef>
              <a:buFont typeface="Arial" charset="0"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Изостудия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Фантазёрчики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Font typeface="Arial" charset="0"/>
              <a:buNone/>
              <a:defRPr/>
            </a:pPr>
            <a:endParaRPr lang="ru-RU" sz="2800" dirty="0" smtClean="0"/>
          </a:p>
          <a:p>
            <a:pPr>
              <a:buFont typeface="Arial" charset="0"/>
              <a:buChar char="•"/>
              <a:defRPr/>
            </a:pPr>
            <a:endParaRPr lang="ru-RU" sz="2800" dirty="0" smtClean="0"/>
          </a:p>
          <a:p>
            <a:pPr>
              <a:buFont typeface="Arial" charset="0"/>
              <a:buChar char="•"/>
              <a:defRPr/>
            </a:pPr>
            <a:endParaRPr lang="ru-RU" sz="2800" dirty="0" smtClean="0"/>
          </a:p>
          <a:p>
            <a:pPr>
              <a:buFont typeface="Arial" charset="0"/>
              <a:buChar char="•"/>
              <a:defRPr/>
            </a:pPr>
            <a:endParaRPr lang="ru-RU" sz="2800" dirty="0" smtClean="0"/>
          </a:p>
          <a:p>
            <a:pPr marL="0" algn="just">
              <a:spcBef>
                <a:spcPts val="0"/>
              </a:spcBef>
              <a:buFont typeface="Arial" charset="0"/>
              <a:buNone/>
              <a:defRPr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2" descr="F:\DCIM\102MSDCF\DSC055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6" y="1206232"/>
            <a:ext cx="4691883" cy="351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3" descr="F:\DCIM\102MSDCF\DSC055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3071813"/>
            <a:ext cx="467677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78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Содержимое 2"/>
          <p:cNvSpPr>
            <a:spLocks noGrp="1"/>
          </p:cNvSpPr>
          <p:nvPr>
            <p:ph idx="1"/>
          </p:nvPr>
        </p:nvSpPr>
        <p:spPr>
          <a:xfrm>
            <a:off x="428625" y="260648"/>
            <a:ext cx="8215313" cy="6454477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Выставочный зал</a:t>
            </a:r>
          </a:p>
        </p:txBody>
      </p:sp>
      <p:pic>
        <p:nvPicPr>
          <p:cNvPr id="10243" name="Picture 6" descr="F:\DCIM\102MSDCF\DSC055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582881" cy="343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C:\Users\user\Documents\ФОТО\выставка зима -2014\DSC067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587" y="3068960"/>
            <a:ext cx="4730706" cy="354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9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7" y="274638"/>
            <a:ext cx="847294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7638"/>
            <a:ext cx="4704523" cy="352839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24944"/>
            <a:ext cx="4800533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7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496944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1"/>
          <a:stretch/>
        </p:blipFill>
        <p:spPr>
          <a:xfrm>
            <a:off x="179512" y="1556792"/>
            <a:ext cx="4875022" cy="32544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" t="12532" r="12773" b="7258"/>
          <a:stretch/>
        </p:blipFill>
        <p:spPr>
          <a:xfrm>
            <a:off x="4139952" y="3068960"/>
            <a:ext cx="4820936" cy="36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1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59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7638"/>
            <a:ext cx="4545408" cy="34090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13628" r="9385" b="1"/>
          <a:stretch/>
        </p:blipFill>
        <p:spPr>
          <a:xfrm>
            <a:off x="4139952" y="3212976"/>
            <a:ext cx="4694773" cy="352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0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программы «Суббота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User\Desktop\фото суббота\IMG_9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4870157" cy="3653748"/>
          </a:xfrm>
          <a:prstGeom prst="rect">
            <a:avLst/>
          </a:prstGeom>
          <a:noFill/>
        </p:spPr>
      </p:pic>
      <p:pic>
        <p:nvPicPr>
          <p:cNvPr id="10" name="Picture 2" descr="C:\Users\user\Desktop\взаимодействие с родителями\DSC044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074" y="3130202"/>
            <a:ext cx="4726414" cy="35448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647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«Детский сад  №35 «Малышок»</a:t>
            </a:r>
            <a:endParaRPr lang="ru-RU" sz="3200" b="1" dirty="0"/>
          </a:p>
        </p:txBody>
      </p:sp>
      <p:pic>
        <p:nvPicPr>
          <p:cNvPr id="4" name="Содержимое 3" descr="IMG_0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920" y="1714488"/>
            <a:ext cx="6146604" cy="460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программы «Суббота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/>
          </a:p>
        </p:txBody>
      </p:sp>
      <p:pic>
        <p:nvPicPr>
          <p:cNvPr id="7" name="Picture 2" descr="C:\Users\user\Desktop\взаимодействие с родителями\DSC0881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7898" t="7955" r="21245"/>
          <a:stretch/>
        </p:blipFill>
        <p:spPr bwMode="auto">
          <a:xfrm>
            <a:off x="186446" y="1268760"/>
            <a:ext cx="4385554" cy="4974798"/>
          </a:xfrm>
          <a:prstGeom prst="rect">
            <a:avLst/>
          </a:prstGeom>
          <a:noFill/>
        </p:spPr>
      </p:pic>
      <p:pic>
        <p:nvPicPr>
          <p:cNvPr id="8" name="Содержимое 4" descr="F:\программа суббота 2014 фотографии\DSC06643.JPG"/>
          <p:cNvPicPr>
            <a:picLocks/>
          </p:cNvPicPr>
          <p:nvPr/>
        </p:nvPicPr>
        <p:blipFill rotWithShape="1">
          <a:blip r:embed="rId3" cstate="print"/>
          <a:srcRect l="4498" t="3841" r="13963" b="5909"/>
          <a:stretch/>
        </p:blipFill>
        <p:spPr bwMode="auto">
          <a:xfrm>
            <a:off x="4437700" y="2132856"/>
            <a:ext cx="4392488" cy="367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378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Эстафеты с родителями и детьми</a:t>
            </a:r>
            <a:endParaRPr lang="ru-RU" sz="3200" dirty="0"/>
          </a:p>
        </p:txBody>
      </p:sp>
      <p:pic>
        <p:nvPicPr>
          <p:cNvPr id="4" name="Picture 2" descr="C:\Users\user\Desktop\взаимодействие с родителями\DSC0447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8802" t="1868" r="4556"/>
          <a:stretch/>
        </p:blipFill>
        <p:spPr bwMode="auto">
          <a:xfrm>
            <a:off x="323528" y="1417638"/>
            <a:ext cx="4248472" cy="4079742"/>
          </a:xfrm>
          <a:prstGeom prst="rect">
            <a:avLst/>
          </a:prstGeom>
          <a:noFill/>
        </p:spPr>
      </p:pic>
      <p:pic>
        <p:nvPicPr>
          <p:cNvPr id="5" name="Picture 3" descr="C:\Users\user\Desktop\взаимодействие с родителями\DSC044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286124"/>
            <a:ext cx="4398640" cy="3298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программе «Суббота»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E:\фото суббота\2016-11-26 06-50-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17638"/>
            <a:ext cx="4541320" cy="3405990"/>
          </a:xfrm>
          <a:prstGeom prst="rect">
            <a:avLst/>
          </a:prstGeom>
          <a:noFill/>
        </p:spPr>
      </p:pic>
      <p:pic>
        <p:nvPicPr>
          <p:cNvPr id="7" name="Picture 2" descr="E:\фотографии\папа мама я\DSC04406.JPG"/>
          <p:cNvPicPr>
            <a:picLocks noChangeAspect="1" noChangeArrowheads="1"/>
          </p:cNvPicPr>
          <p:nvPr/>
        </p:nvPicPr>
        <p:blipFill rotWithShape="1">
          <a:blip r:embed="rId3" cstate="print"/>
          <a:srcRect l="11816" t="632" r="8236"/>
          <a:stretch/>
        </p:blipFill>
        <p:spPr bwMode="auto">
          <a:xfrm>
            <a:off x="4139952" y="2132856"/>
            <a:ext cx="4824536" cy="4497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программе «Суббота»</a:t>
            </a:r>
            <a:endParaRPr lang="ru-RU" sz="3200" dirty="0"/>
          </a:p>
        </p:txBody>
      </p:sp>
      <p:pic>
        <p:nvPicPr>
          <p:cNvPr id="4" name="Содержимое 4" descr="E:\Программа Суббота 2016\фото суббота\DSC05493.JPG"/>
          <p:cNvPicPr>
            <a:picLocks/>
          </p:cNvPicPr>
          <p:nvPr/>
        </p:nvPicPr>
        <p:blipFill rotWithShape="1">
          <a:blip r:embed="rId2" cstate="print"/>
          <a:srcRect l="64311" t="4038" r="3857" b="32922"/>
          <a:stretch/>
        </p:blipFill>
        <p:spPr bwMode="auto">
          <a:xfrm>
            <a:off x="457200" y="1543844"/>
            <a:ext cx="3826866" cy="4693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96752"/>
            <a:ext cx="3888432" cy="5613029"/>
          </a:xfrm>
        </p:spPr>
      </p:pic>
    </p:spTree>
    <p:extLst>
      <p:ext uri="{BB962C8B-B14F-4D97-AF65-F5344CB8AC3E}">
        <p14:creationId xmlns:p14="http://schemas.microsoft.com/office/powerpoint/2010/main" val="401529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«Мама, папа, я – спортивная семья»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E:\фотографии\папа мама я\DSC033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428736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«Мама, папа, я – спортивная семья»</a:t>
            </a:r>
            <a:endParaRPr lang="ru-RU" sz="3200" dirty="0"/>
          </a:p>
        </p:txBody>
      </p:sp>
      <p:pic>
        <p:nvPicPr>
          <p:cNvPr id="10242" name="Picture 2" descr="E:\фотографии\папа мама я\DSC0440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5532" t="4445" r="15715"/>
          <a:stretch/>
        </p:blipFill>
        <p:spPr bwMode="auto">
          <a:xfrm>
            <a:off x="135993" y="1556792"/>
            <a:ext cx="4436007" cy="4036727"/>
          </a:xfrm>
          <a:prstGeom prst="rect">
            <a:avLst/>
          </a:prstGeom>
          <a:noFill/>
        </p:spPr>
      </p:pic>
      <p:pic>
        <p:nvPicPr>
          <p:cNvPr id="4" name="Picture 2" descr="E:\фотографии\папа мама я\DSC04391.JPG"/>
          <p:cNvPicPr>
            <a:picLocks noChangeAspect="1" noChangeArrowheads="1"/>
          </p:cNvPicPr>
          <p:nvPr/>
        </p:nvPicPr>
        <p:blipFill rotWithShape="1">
          <a:blip r:embed="rId3" cstate="print"/>
          <a:srcRect l="16305" t="5052" r="17249" b="21295"/>
          <a:stretch/>
        </p:blipFill>
        <p:spPr bwMode="auto">
          <a:xfrm>
            <a:off x="4283968" y="2852936"/>
            <a:ext cx="4690865" cy="3899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Литературно-спортивный досуг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«С мамой веселее…»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E:\фото суббота\2016-11-26 06-36-5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0357" t="1134" r="9703"/>
          <a:stretch/>
        </p:blipFill>
        <p:spPr bwMode="auto">
          <a:xfrm>
            <a:off x="2339752" y="1417638"/>
            <a:ext cx="4680520" cy="4962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Литературно-спортивный досуг «Мама, спорт и я – лучшие друзья!» </a:t>
            </a:r>
            <a:endParaRPr lang="ru-RU" sz="2800" dirty="0"/>
          </a:p>
        </p:txBody>
      </p:sp>
      <p:pic>
        <p:nvPicPr>
          <p:cNvPr id="8194" name="Picture 2" descr="E:\фото суббота\2016-11-26 07-01-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17638"/>
            <a:ext cx="6667104" cy="5000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программа суббота 2014 фотографии\DSC06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80700"/>
            <a:ext cx="4512501" cy="3384376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Театрализованное представление «Репка», «Спасем природу»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Фото\Детский сад 2010-14\суббота 2013\DSCN39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72888"/>
            <a:ext cx="4374101" cy="3280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270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Театрализованное представление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Зайкина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избушка»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E:\Программа Суббота 2016\фото суббота\DSC05503.JPG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6682" t="1270" r="-116" b="24591"/>
          <a:stretch/>
        </p:blipFill>
        <p:spPr bwMode="auto">
          <a:xfrm>
            <a:off x="1547664" y="1700808"/>
            <a:ext cx="619268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7" name="Овал 6"/>
          <p:cNvSpPr/>
          <p:nvPr/>
        </p:nvSpPr>
        <p:spPr>
          <a:xfrm>
            <a:off x="3132138" y="90488"/>
            <a:ext cx="2952750" cy="218598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Администрация</a:t>
            </a:r>
          </a:p>
        </p:txBody>
      </p:sp>
      <p:sp>
        <p:nvSpPr>
          <p:cNvPr id="9" name="Овал 8"/>
          <p:cNvSpPr/>
          <p:nvPr/>
        </p:nvSpPr>
        <p:spPr>
          <a:xfrm>
            <a:off x="5413375" y="992188"/>
            <a:ext cx="2808288" cy="228123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Педагог-психолог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42988" y="1374775"/>
            <a:ext cx="2808287" cy="2232025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</p:txBody>
      </p:sp>
      <p:sp>
        <p:nvSpPr>
          <p:cNvPr id="15" name="Овал 14"/>
          <p:cNvSpPr/>
          <p:nvPr/>
        </p:nvSpPr>
        <p:spPr>
          <a:xfrm>
            <a:off x="1163638" y="3417888"/>
            <a:ext cx="2951162" cy="223361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</a:p>
        </p:txBody>
      </p:sp>
      <p:sp>
        <p:nvSpPr>
          <p:cNvPr id="16" name="Овал 15"/>
          <p:cNvSpPr/>
          <p:nvPr/>
        </p:nvSpPr>
        <p:spPr>
          <a:xfrm>
            <a:off x="3708400" y="4202113"/>
            <a:ext cx="2951163" cy="2232025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Инструктор по физ.воспитанию</a:t>
            </a:r>
          </a:p>
        </p:txBody>
      </p:sp>
      <p:sp>
        <p:nvSpPr>
          <p:cNvPr id="18" name="Овал 17"/>
          <p:cNvSpPr/>
          <p:nvPr/>
        </p:nvSpPr>
        <p:spPr>
          <a:xfrm>
            <a:off x="5729288" y="3017838"/>
            <a:ext cx="2736850" cy="2066925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Учитель-логопед</a:t>
            </a:r>
          </a:p>
        </p:txBody>
      </p:sp>
      <p:sp>
        <p:nvSpPr>
          <p:cNvPr id="4" name="Овал 3"/>
          <p:cNvSpPr/>
          <p:nvPr/>
        </p:nvSpPr>
        <p:spPr>
          <a:xfrm>
            <a:off x="3241675" y="1773238"/>
            <a:ext cx="2890838" cy="27622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Семья</a:t>
            </a:r>
            <a:r>
              <a:rPr lang="ru-RU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301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6752"/>
            <a:ext cx="6514670" cy="4886003"/>
          </a:xfrm>
        </p:spPr>
      </p:pic>
    </p:spTree>
    <p:extLst>
      <p:ext uri="{BB962C8B-B14F-4D97-AF65-F5344CB8AC3E}">
        <p14:creationId xmlns:p14="http://schemas.microsoft.com/office/powerpoint/2010/main" val="324263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1"/>
          <p:cNvSpPr>
            <a:spLocks noGrp="1"/>
          </p:cNvSpPr>
          <p:nvPr>
            <p:ph type="title"/>
          </p:nvPr>
        </p:nvSpPr>
        <p:spPr>
          <a:xfrm>
            <a:off x="928688" y="142875"/>
            <a:ext cx="7872412" cy="1214438"/>
          </a:xfrm>
        </p:spPr>
        <p:txBody>
          <a:bodyPr>
            <a:normAutofit/>
          </a:bodyPr>
          <a:lstStyle/>
          <a:p>
            <a:pPr algn="r" eaLnBrk="1" hangingPunct="1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«Как Буратино и Красная шапочка    спасали природу»</a:t>
            </a:r>
            <a:endParaRPr lang="fr-CA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7" name="Содержимое 6"/>
          <p:cNvSpPr>
            <a:spLocks noGrp="1"/>
          </p:cNvSpPr>
          <p:nvPr>
            <p:ph idx="1"/>
          </p:nvPr>
        </p:nvSpPr>
        <p:spPr>
          <a:xfrm flipV="1">
            <a:off x="571500" y="6643688"/>
            <a:ext cx="8286750" cy="46037"/>
          </a:xfrm>
        </p:spPr>
        <p:txBody>
          <a:bodyPr>
            <a:normAutofit fontScale="25000" lnSpcReduction="20000"/>
          </a:bodyPr>
          <a:lstStyle/>
          <a:p>
            <a:endParaRPr lang="ru-RU" smtClean="0"/>
          </a:p>
        </p:txBody>
      </p:sp>
      <p:pic>
        <p:nvPicPr>
          <p:cNvPr id="31749" name="Picture 5" descr="D:\оля-ля\Методическая работа\Проект по театр.деят\фото\DSC03512.JPG"/>
          <p:cNvPicPr>
            <a:picLocks noChangeAspect="1" noChangeArrowheads="1"/>
          </p:cNvPicPr>
          <p:nvPr/>
        </p:nvPicPr>
        <p:blipFill>
          <a:blip r:embed="rId2" cstate="print"/>
          <a:srcRect l="6356" t="3390" r="14831" b="3390"/>
          <a:stretch>
            <a:fillRect/>
          </a:stretch>
        </p:blipFill>
        <p:spPr bwMode="auto">
          <a:xfrm>
            <a:off x="5357813" y="1357313"/>
            <a:ext cx="3382962" cy="3000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750" name="Picture 6" descr="D:\оля-ля\Методическая работа\Проект по театр.деят\фото\DSC03520.JPG"/>
          <p:cNvPicPr>
            <a:picLocks noChangeAspect="1" noChangeArrowheads="1"/>
          </p:cNvPicPr>
          <p:nvPr/>
        </p:nvPicPr>
        <p:blipFill>
          <a:blip r:embed="rId3" cstate="print"/>
          <a:srcRect l="27273" t="8265" r="14463" b="826"/>
          <a:stretch>
            <a:fillRect/>
          </a:stretch>
        </p:blipFill>
        <p:spPr bwMode="auto">
          <a:xfrm>
            <a:off x="428625" y="857250"/>
            <a:ext cx="3175000" cy="3714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748" name="Picture 4" descr="D:\оля-ля\Методическая работа\Проект по театр.деят\фото\DSC03519.JPG"/>
          <p:cNvPicPr>
            <a:picLocks noChangeAspect="1" noChangeArrowheads="1"/>
          </p:cNvPicPr>
          <p:nvPr/>
        </p:nvPicPr>
        <p:blipFill>
          <a:blip r:embed="rId4" cstate="print"/>
          <a:srcRect l="11321" t="20755" r="943"/>
          <a:stretch>
            <a:fillRect/>
          </a:stretch>
        </p:blipFill>
        <p:spPr bwMode="auto">
          <a:xfrm>
            <a:off x="2428875" y="3643313"/>
            <a:ext cx="4429125" cy="3000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Дефиле «Эко-мода»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r="8478" b="17268"/>
          <a:stretch/>
        </p:blipFill>
        <p:spPr>
          <a:xfrm>
            <a:off x="539553" y="1412778"/>
            <a:ext cx="3672406" cy="48965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t="18500" r="16399" b="11150"/>
          <a:stretch/>
        </p:blipFill>
        <p:spPr>
          <a:xfrm>
            <a:off x="4716016" y="1382134"/>
            <a:ext cx="3456384" cy="4927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3" y="1268760"/>
            <a:ext cx="4398341" cy="29131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356992"/>
            <a:ext cx="4903998" cy="324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9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Выставка рисунков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«Мама – солнышко моё»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E:\фото суббота\2016-11-26 05-49-2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785926"/>
            <a:ext cx="6500858" cy="4197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Выставка рукоделий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«Моя мама мастерица»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E:\фото суббота\2016-11-26 05-48-4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3857651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фото суббота\2016-11-26 05-48-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500174"/>
            <a:ext cx="407196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Кафе «Кренделек»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E:\фото суббота\2016-11-26 05-52-5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4143403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Программа Суббота 2016\фото суббота\2016-11-26 05-53-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214554"/>
            <a:ext cx="3929090" cy="370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программа суббота 2014 фотографии\DSC06565.JPG"/>
          <p:cNvPicPr>
            <a:picLocks noChangeAspect="1" noChangeArrowheads="1"/>
          </p:cNvPicPr>
          <p:nvPr/>
        </p:nvPicPr>
        <p:blipFill rotWithShape="1">
          <a:blip r:embed="rId2" cstate="print"/>
          <a:srcRect l="6580" t="2225" r="2942" b="8795"/>
          <a:stretch/>
        </p:blipFill>
        <p:spPr bwMode="auto">
          <a:xfrm>
            <a:off x="139883" y="260648"/>
            <a:ext cx="4059452" cy="2952328"/>
          </a:xfrm>
          <a:prstGeom prst="rect">
            <a:avLst/>
          </a:prstGeom>
          <a:noFill/>
        </p:spPr>
      </p:pic>
      <p:pic>
        <p:nvPicPr>
          <p:cNvPr id="10242" name="Picture 2" descr="C:\Users\User\Desktop\фото суббота\DSC06256.JPG"/>
          <p:cNvPicPr>
            <a:picLocks noChangeAspect="1" noChangeArrowheads="1"/>
          </p:cNvPicPr>
          <p:nvPr/>
        </p:nvPicPr>
        <p:blipFill rotWithShape="1">
          <a:blip r:embed="rId3" cstate="print"/>
          <a:srcRect l="4823" r="2284" b="1770"/>
          <a:stretch/>
        </p:blipFill>
        <p:spPr bwMode="auto">
          <a:xfrm>
            <a:off x="4515645" y="332656"/>
            <a:ext cx="4448843" cy="3528392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714" r="10904" b="20464"/>
          <a:stretch/>
        </p:blipFill>
        <p:spPr>
          <a:xfrm>
            <a:off x="1393578" y="3212976"/>
            <a:ext cx="3394446" cy="3394446"/>
          </a:xfrm>
        </p:spPr>
      </p:pic>
    </p:spTree>
    <p:extLst>
      <p:ext uri="{BB962C8B-B14F-4D97-AF65-F5344CB8AC3E}">
        <p14:creationId xmlns:p14="http://schemas.microsoft.com/office/powerpoint/2010/main" val="172344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65033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рмарка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G:\Детский сад 2010-11фото\Программа 2011\DSC06237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/>
          <a:srcRect l="8522" t="6819" r="4546"/>
          <a:stretch/>
        </p:blipFill>
        <p:spPr bwMode="auto">
          <a:xfrm>
            <a:off x="4499992" y="2132856"/>
            <a:ext cx="4299405" cy="3456384"/>
          </a:xfrm>
          <a:prstGeom prst="rect">
            <a:avLst/>
          </a:prstGeom>
          <a:noFill/>
        </p:spPr>
      </p:pic>
      <p:pic>
        <p:nvPicPr>
          <p:cNvPr id="2050" name="Picture 2" descr="D:\Фото\Детский сад 2010-14\суббота 2013\DSCN4252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/>
          <a:srcRect t="16241" r="19881"/>
          <a:stretch/>
        </p:blipFill>
        <p:spPr bwMode="auto">
          <a:xfrm>
            <a:off x="417184" y="1124744"/>
            <a:ext cx="3794776" cy="5289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056343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Ярмарка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E:\Программа Суббота 2016\фото суббота\2016-11-26 05-50-02.JPG"/>
          <p:cNvPicPr/>
          <p:nvPr/>
        </p:nvPicPr>
        <p:blipFill rotWithShape="1">
          <a:blip r:embed="rId2" cstate="print"/>
          <a:srcRect l="11852" t="23139" r="4675"/>
          <a:stretch/>
        </p:blipFill>
        <p:spPr bwMode="auto">
          <a:xfrm>
            <a:off x="251520" y="1396488"/>
            <a:ext cx="396044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E:\Программа Суббота 2016\фото суббота\DSC0547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996952"/>
            <a:ext cx="4857784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wnloads\эмблема3.png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661025"/>
            <a:ext cx="11969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124" name="Picture 2" descr="C:\Users\User\Downloads\1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175500"/>
          </a:xfrm>
        </p:spPr>
      </p:pic>
    </p:spTree>
    <p:extLst>
      <p:ext uri="{BB962C8B-B14F-4D97-AF65-F5344CB8AC3E}">
        <p14:creationId xmlns:p14="http://schemas.microsoft.com/office/powerpoint/2010/main" val="1792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Газета «Малышок»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User\Desktop\фото 10.03.207\DSC0675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833052" y="1095850"/>
            <a:ext cx="533502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User\Desktop\фото 10.03.207\DSC0675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983584" y="1945715"/>
            <a:ext cx="5248799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о 10.03.207\DSC067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310008" y="2190328"/>
            <a:ext cx="5302941" cy="360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4624"/>
            <a:ext cx="8229600" cy="6081539"/>
          </a:xfrm>
        </p:spPr>
        <p:txBody>
          <a:bodyPr>
            <a:normAutofit fontScale="92500"/>
          </a:bodyPr>
          <a:lstStyle/>
          <a:p>
            <a:pPr algn="ctr">
              <a:lnSpc>
                <a:spcPct val="17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ctr">
              <a:lnSpc>
                <a:spcPct val="170000"/>
              </a:lnSpc>
              <a:buNone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СПАСИБО ЗА ВНИМАНИЕ!</a:t>
            </a:r>
          </a:p>
          <a:p>
            <a:pPr algn="ctr">
              <a:lnSpc>
                <a:spcPct val="170000"/>
              </a:lnSpc>
              <a:buNone/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170000"/>
              </a:lnSpc>
              <a:buNone/>
            </a:pP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170000"/>
              </a:lnSpc>
              <a:buNone/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170000"/>
              </a:lnSpc>
              <a:buNone/>
            </a:pP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170000"/>
              </a:lnSpc>
              <a:buNone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Желаем вам удачи и творческих успехов!</a:t>
            </a:r>
          </a:p>
          <a:p>
            <a:pPr algn="ctr">
              <a:lnSpc>
                <a:spcPct val="170000"/>
              </a:lnSpc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STM\AppData\Local\Microsoft\Windows\Temporary Internet Files\Content.Word\20190906_1525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9692" y="1700808"/>
            <a:ext cx="5544616" cy="3456384"/>
          </a:xfrm>
          <a:prstGeom prst="star10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Психолого-педагогическая гостиная «Кроха»</a:t>
            </a:r>
            <a:endParaRPr lang="ru-RU" sz="3200" dirty="0"/>
          </a:p>
        </p:txBody>
      </p:sp>
      <p:pic>
        <p:nvPicPr>
          <p:cNvPr id="4" name="Picture 3" descr="C:\Users\User\Desktop\кроха -фото Т.И\кроха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4484716" cy="2518756"/>
          </a:xfrm>
          <a:prstGeom prst="rect">
            <a:avLst/>
          </a:prstGeom>
          <a:noFill/>
        </p:spPr>
      </p:pic>
      <p:pic>
        <p:nvPicPr>
          <p:cNvPr id="5" name="Picture 4" descr="C:\Users\User\Desktop\кроха -фото Т.И\кроха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3643314"/>
            <a:ext cx="5263030" cy="29590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«Школа здоровья»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E:\Семейная академия № 2 2017\DSC0592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407196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Семейная академия\фото заседания №2\DSC038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3714752"/>
            <a:ext cx="4429156" cy="295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User\Desktop\ФОТОГРАФИИ ДЛЯ МАРИНЫ\DSCN65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928802"/>
            <a:ext cx="4476781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«Клуб бабушек»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документы я\Клуб бабушек\Фото\DSC_00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285860"/>
            <a:ext cx="4286279" cy="285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документы я\Клуб бабушек\Фото\DSC_01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5860"/>
            <a:ext cx="4391079" cy="292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документы я\Клуб бабушек\Фото\DSC_00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94" y="3714751"/>
            <a:ext cx="4500594" cy="30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«Семейная академия»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F:\Семейная академия\фото заседания №2\DSC0387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3714808" cy="2733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Семейная академия\фото заседания №2\DSC0387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071546"/>
            <a:ext cx="378621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Семейная академия\семейная академия\DSC042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573016"/>
            <a:ext cx="4591982" cy="299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«Год до школы»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Documents and Settings\user\Рабочий стол\разные фото\Год до школы\год до школы 2016\DSC039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371477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Documents and Settings\user\Рабочий стол\разные фото\Год до школы\год до школы логопеды\20160414_173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214422"/>
            <a:ext cx="3211961" cy="491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user\Рабочий стол\разные фото\Год до школы\год до школы 2016\DSC04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714752"/>
            <a:ext cx="384016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2971</TotalTime>
  <Words>186</Words>
  <Application>Microsoft Office PowerPoint</Application>
  <PresentationFormat>Экран (4:3)</PresentationFormat>
  <Paragraphs>88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Arial</vt:lpstr>
      <vt:lpstr>Calibri</vt:lpstr>
      <vt:lpstr>Times New Roman</vt:lpstr>
      <vt:lpstr>Тема Office</vt:lpstr>
      <vt:lpstr>        Программа «Суббота» как форма работы Консультационно-методического центра  МБДОУ «Д/с №35»         Никанорова И.В.,      зам.заведующего по ВМР  </vt:lpstr>
      <vt:lpstr>Муниципальное бюджетное дошкольное образовательное учреждение  «Детский сад  №35 «Малышок»</vt:lpstr>
      <vt:lpstr>Презентация PowerPoint</vt:lpstr>
      <vt:lpstr>Презентация PowerPoint</vt:lpstr>
      <vt:lpstr>Психолого-педагогическая гостиная «Кроха»</vt:lpstr>
      <vt:lpstr>«Школа здоровья»</vt:lpstr>
      <vt:lpstr>«Клуб бабушек»</vt:lpstr>
      <vt:lpstr>«Семейная академия»</vt:lpstr>
      <vt:lpstr>«Год до школы»</vt:lpstr>
      <vt:lpstr>Программа «Суббота»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Развивающая предметно-пространственная среда </vt:lpstr>
      <vt:lpstr>Развивающая предметно-пространственная среда </vt:lpstr>
      <vt:lpstr>Развивающая предметно-пространственная среда </vt:lpstr>
      <vt:lpstr>Тематика программы «Суббота»</vt:lpstr>
      <vt:lpstr>Тематика программы «Суббота»</vt:lpstr>
      <vt:lpstr>Эстафеты с родителями и детьми</vt:lpstr>
      <vt:lpstr>Подготовка к программе «Суббота»</vt:lpstr>
      <vt:lpstr>Подготовка к программе «Суббота»</vt:lpstr>
      <vt:lpstr>«Мама, папа, я – спортивная семья»</vt:lpstr>
      <vt:lpstr>«Мама, папа, я – спортивная семья»</vt:lpstr>
      <vt:lpstr>Литературно-спортивный досуг  «С мамой веселее…»</vt:lpstr>
      <vt:lpstr>Литературно-спортивный досуг «Мама, спорт и я – лучшие друзья!» </vt:lpstr>
      <vt:lpstr>Театрализованное представление «Репка», «Спасем природу»</vt:lpstr>
      <vt:lpstr>Театрализованное представление  «Зайкина избушка»</vt:lpstr>
      <vt:lpstr>Презентация PowerPoint</vt:lpstr>
      <vt:lpstr>«Как Буратино и Красная шапочка    спасали природу»</vt:lpstr>
      <vt:lpstr>Дефиле «Эко-мода»</vt:lpstr>
      <vt:lpstr>Мастер-классы</vt:lpstr>
      <vt:lpstr>Выставка рисунков  «Мама – солнышко моё»</vt:lpstr>
      <vt:lpstr>Выставка рукоделий  «Моя мама мастерица»</vt:lpstr>
      <vt:lpstr>Кафе «Кренделек»</vt:lpstr>
      <vt:lpstr>   </vt:lpstr>
      <vt:lpstr>Ярмарка</vt:lpstr>
      <vt:lpstr>Ярмарка</vt:lpstr>
      <vt:lpstr>Газета «Малышок»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внедрения игровых технологий палочки Кюизенера</dc:title>
  <dc:creator>User</dc:creator>
  <cp:lastModifiedBy>admin</cp:lastModifiedBy>
  <cp:revision>225</cp:revision>
  <dcterms:created xsi:type="dcterms:W3CDTF">2016-05-08T15:24:17Z</dcterms:created>
  <dcterms:modified xsi:type="dcterms:W3CDTF">2023-03-02T09:15:53Z</dcterms:modified>
</cp:coreProperties>
</file>