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8" r:id="rId2"/>
    <p:sldId id="260" r:id="rId3"/>
    <p:sldId id="304" r:id="rId4"/>
    <p:sldId id="289" r:id="rId5"/>
    <p:sldId id="295" r:id="rId6"/>
    <p:sldId id="297" r:id="rId7"/>
    <p:sldId id="285" r:id="rId8"/>
    <p:sldId id="286" r:id="rId9"/>
    <p:sldId id="292" r:id="rId10"/>
    <p:sldId id="311" r:id="rId11"/>
    <p:sldId id="303" r:id="rId12"/>
    <p:sldId id="305" r:id="rId13"/>
    <p:sldId id="306" r:id="rId14"/>
    <p:sldId id="307" r:id="rId15"/>
    <p:sldId id="308" r:id="rId16"/>
    <p:sldId id="310" r:id="rId17"/>
    <p:sldId id="29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A8006"/>
    <a:srgbClr val="7C046E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3907" autoAdjust="0"/>
  </p:normalViewPr>
  <p:slideViewPr>
    <p:cSldViewPr>
      <p:cViewPr>
        <p:scale>
          <a:sx n="90" d="100"/>
          <a:sy n="90" d="100"/>
        </p:scale>
        <p:origin x="-32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0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3E2952-6F85-4177-9F11-268E100EE37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DDEB61-5FB7-4347-9F8A-6C9AAFB53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E2952-6F85-4177-9F11-268E100EE37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DEB61-5FB7-4347-9F8A-6C9AAFB53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3E2952-6F85-4177-9F11-268E100EE37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DDEB61-5FB7-4347-9F8A-6C9AAFB53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E2952-6F85-4177-9F11-268E100EE37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DEB61-5FB7-4347-9F8A-6C9AAFB53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3E2952-6F85-4177-9F11-268E100EE37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DDEB61-5FB7-4347-9F8A-6C9AAFB53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E2952-6F85-4177-9F11-268E100EE37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DEB61-5FB7-4347-9F8A-6C9AAFB53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E2952-6F85-4177-9F11-268E100EE37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DEB61-5FB7-4347-9F8A-6C9AAFB53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E2952-6F85-4177-9F11-268E100EE37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DEB61-5FB7-4347-9F8A-6C9AAFB53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3E2952-6F85-4177-9F11-268E100EE37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DEB61-5FB7-4347-9F8A-6C9AAFB53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E2952-6F85-4177-9F11-268E100EE37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DEB61-5FB7-4347-9F8A-6C9AAFB53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E2952-6F85-4177-9F11-268E100EE37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DEB61-5FB7-4347-9F8A-6C9AAFB53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73E2952-6F85-4177-9F11-268E100EE37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DDEB61-5FB7-4347-9F8A-6C9AAFB53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34430"/>
            <a:ext cx="8229600" cy="9807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Служба ранней помощи на базе ГКУ «Курганский дом ребенка специализированный»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792088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</a:rPr>
              <a:t>Развитие крупной моторики у детей раннего и младшего дошкольного возраста</a:t>
            </a:r>
            <a:endParaRPr lang="ru-RU" sz="4400" b="1" cap="none" spc="0" dirty="0">
              <a:ln w="1143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5805264"/>
            <a:ext cx="297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Белозерова Светлана Ивановна, воспитатель по физической культуре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Развитие общей моторики: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Многими учеными отмечено, что чем выше двигательная активность ребенка, тем лучше развивается его речь.</a:t>
            </a:r>
          </a:p>
          <a:p>
            <a:r>
              <a:rPr lang="ru-RU" dirty="0" smtClean="0"/>
              <a:t> У детей с нарушением речи очень часто страдает общая моторика. </a:t>
            </a:r>
          </a:p>
          <a:p>
            <a:r>
              <a:rPr lang="ru-RU" dirty="0" smtClean="0"/>
              <a:t>Отсюда следует вывод, что развивая общую моторику, мы будем способствовать развитию речи.</a:t>
            </a:r>
          </a:p>
          <a:p>
            <a:r>
              <a:rPr lang="ru-RU" dirty="0" smtClean="0"/>
              <a:t> Полезны такие упражнения, как ползание, лазание, бег, прыжки, подскоки.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36.userapi.com/c855120/v855120596/161635/Tl_pHI3Kb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66" y="35308"/>
            <a:ext cx="3736312" cy="4981749"/>
          </a:xfrm>
          <a:prstGeom prst="rect">
            <a:avLst/>
          </a:prstGeom>
          <a:noFill/>
        </p:spPr>
      </p:pic>
      <p:pic>
        <p:nvPicPr>
          <p:cNvPr id="11268" name="Picture 4" descr="https://sun9-71.userapi.com/c856124/v856124596/166e0a/IG22SvTrVj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59111"/>
            <a:ext cx="334837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un9-2.userapi.com/c855520/v855520596/163fd9/_fqkQii031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672408" cy="4896544"/>
          </a:xfrm>
          <a:prstGeom prst="rect">
            <a:avLst/>
          </a:prstGeom>
          <a:noFill/>
        </p:spPr>
      </p:pic>
      <p:pic>
        <p:nvPicPr>
          <p:cNvPr id="34820" name="Picture 4" descr="https://sun9-32.userapi.com/c857124/v857124596/46308/uReDzguwv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356439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sun9-64.userapi.com/c855636/v855636596/1676cb/vnxxlZdTj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5952661" cy="4464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sun9-21.userapi.com/c858320/v858320596/e65fc/qa1HbCph7Z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https://sun9-11.userapi.com/c858320/v858320596/e6583/-aL_EqWZz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085696" cy="2780928"/>
          </a:xfrm>
          <a:prstGeom prst="rect">
            <a:avLst/>
          </a:prstGeom>
          <a:noFill/>
        </p:spPr>
      </p:pic>
      <p:pic>
        <p:nvPicPr>
          <p:cNvPr id="36872" name="Picture 8" descr="https://sun9-47.userapi.com/c854416/v854416596/166a3d/JN2LU6M05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58510"/>
            <a:ext cx="2322258" cy="3096344"/>
          </a:xfrm>
          <a:prstGeom prst="rect">
            <a:avLst/>
          </a:prstGeom>
          <a:noFill/>
        </p:spPr>
      </p:pic>
      <p:pic>
        <p:nvPicPr>
          <p:cNvPr id="36870" name="Picture 6" descr="https://sun9-23.userapi.com/c857732/v857732596/e81ef/XuQDOtTq2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916832"/>
            <a:ext cx="2160240" cy="2880320"/>
          </a:xfrm>
          <a:prstGeom prst="rect">
            <a:avLst/>
          </a:prstGeom>
          <a:noFill/>
        </p:spPr>
      </p:pic>
      <p:pic>
        <p:nvPicPr>
          <p:cNvPr id="36868" name="Picture 4" descr="https://sun9-61.userapi.com/c857532/v857532596/def76/5sP_Y9MjQ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780928"/>
            <a:ext cx="2106234" cy="2808312"/>
          </a:xfrm>
          <a:prstGeom prst="rect">
            <a:avLst/>
          </a:prstGeom>
          <a:noFill/>
        </p:spPr>
      </p:pic>
      <p:pic>
        <p:nvPicPr>
          <p:cNvPr id="36866" name="Picture 2" descr="https://sun9-40.userapi.com/c854524/v854524596/15e901/Mr5krhLzKO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05672"/>
            <a:ext cx="221424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sun9-10.userapi.com/c857224/v857224596/44838/i5KBGXTx8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304760" cy="4406347"/>
          </a:xfrm>
          <a:prstGeom prst="rect">
            <a:avLst/>
          </a:prstGeom>
          <a:noFill/>
        </p:spPr>
      </p:pic>
      <p:pic>
        <p:nvPicPr>
          <p:cNvPr id="37892" name="Picture 4" descr="https://sun9-48.userapi.com/c856032/v856032596/15dffd/1kyDXE3qG7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204356" cy="4272475"/>
          </a:xfrm>
          <a:prstGeom prst="rect">
            <a:avLst/>
          </a:prstGeom>
          <a:noFill/>
        </p:spPr>
      </p:pic>
      <p:pic>
        <p:nvPicPr>
          <p:cNvPr id="37894" name="Picture 6" descr="https://sun9-26.userapi.com/c857628/v857628596/e4b8b/el6NcquMkw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76089" y="3416999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s://sun9-62.userapi.com/c853620/v853620596/163e58/f0MAanee9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3312368" cy="4416491"/>
          </a:xfrm>
          <a:prstGeom prst="rect">
            <a:avLst/>
          </a:prstGeom>
          <a:noFill/>
        </p:spPr>
      </p:pic>
      <p:pic>
        <p:nvPicPr>
          <p:cNvPr id="39938" name="Picture 2" descr="https://sun9-24.userapi.com/c853628/v853628596/1559a9/2-MQPdF3z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3348372" cy="4464496"/>
          </a:xfrm>
          <a:prstGeom prst="rect">
            <a:avLst/>
          </a:prstGeom>
          <a:noFill/>
        </p:spPr>
      </p:pic>
      <p:pic>
        <p:nvPicPr>
          <p:cNvPr id="6" name="Picture 2" descr="https://sun9-51.userapi.com/c858524/v858524596/466af/klzTcSIwc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94770" cy="4526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pic>
        <p:nvPicPr>
          <p:cNvPr id="5122" name="Picture 2" descr="C:\Users\Дом ребенка\Desktop\slid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200800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 ребенка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80920" cy="21602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Актуальными проблемами 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развития крупной моторики, а значит и детского здоровья, сегодня являются: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2508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Гиподинами́я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(ослабление мышечной деятельности организма в результате малоподвижного образа жизни) 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Детские стрессы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(нарушение привычного уклада жизни для малыша)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Тревожность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(недостаток эмоциональной поддержки в семье, недостаток информации)</a:t>
            </a:r>
          </a:p>
          <a:p>
            <a:pPr algn="just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Физическое и психическое состояние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взрослых, в последнее время, так же значительно ухудшилось.</a:t>
            </a:r>
          </a:p>
          <a:p>
            <a:pPr algn="just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В связи с этим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семье необходимо уделить особое внимание воспитанию физически здорового и социально  адаптированного ребенка, обеспечению его психического благополучия, а так же формированию у ребенка потребность в движении.</a:t>
            </a:r>
          </a:p>
          <a:p>
            <a:pPr algn="just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Кроме того,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важно способствовать развитию культуры здоровья в семье, в первую очередь пример родителей и старших детей, развитие потребности к здоровому образу жизни.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9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8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75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675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875"/>
                            </p:stCondLst>
                            <p:childTnLst>
                              <p:par>
                                <p:cTn id="4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Почему важно развитие крупной моторики ребенка?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1319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Современную полноценную жизнь любого человека сложно представить без нормальных свободных движений. Умением  управлять и контролировать всеми частями тела.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Довольно часто мы слышим и читаем, что для маленького ребенка важно развитие мелкой моторики, но не придаем нужного значения, а порой и вовсе забываем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важности крупной моторики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 пытаемся развить ребенка интеллектуально и меньше времени проводим в активных играх, что очень важно для растущего организма. Вот наши главные заблуждения.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Крупная моторика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ведь именно она является базовой основой всех наших полноценных движений, а затем уже мы можем точнее их координировать путем развития мелкой моторики.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ом ребенка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 ребенка\Desktop\d7627ea643f6e213229f43aef161c8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9835"/>
            <a:ext cx="4464496" cy="6696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ом ребенка\Desktop\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8" y="461906"/>
            <a:ext cx="7518718" cy="5631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Подведем итог: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Итак, моторика - это движение. А без движения, как известно, не предоставляется возможным развиваться в полной мере и с различных сторон.</a:t>
            </a:r>
          </a:p>
          <a:p>
            <a:r>
              <a:rPr lang="ru-RU" dirty="0" smtClean="0"/>
              <a:t>Крупная моторика ребенка - это развитие и совершенствование произвольных движений, любые физические упражнения.</a:t>
            </a:r>
          </a:p>
          <a:p>
            <a:r>
              <a:rPr lang="ru-RU" dirty="0" smtClean="0"/>
              <a:t>Крупная моторика</a:t>
            </a:r>
            <a:r>
              <a:rPr lang="ru-RU" b="1" dirty="0" smtClean="0"/>
              <a:t> </a:t>
            </a:r>
            <a:r>
              <a:rPr lang="ru-RU" dirty="0" smtClean="0"/>
              <a:t>также способствует лучшему освоению навыков мелкой моторики.</a:t>
            </a:r>
          </a:p>
          <a:p>
            <a:r>
              <a:rPr lang="ru-RU" dirty="0" smtClean="0"/>
              <a:t>Обычно развитие навыков крупной моторики следует по общему шаблону в определённом порядке у всех людей.</a:t>
            </a:r>
          </a:p>
          <a:p>
            <a:r>
              <a:rPr lang="ru-RU" dirty="0" smtClean="0"/>
              <a:t>А какие особенности развития крупной моторики у детей раннего возраста?</a:t>
            </a:r>
          </a:p>
          <a:p>
            <a:r>
              <a:rPr lang="ru-RU" dirty="0" smtClean="0"/>
              <a:t>Ранний возраст имеет особое значение в жизни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 ребенка\Desktop\динамика развит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217" y="0"/>
            <a:ext cx="91564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Основные задачи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 развитию крупной моторики детей раннего возраста: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Адаптировать ребенка к новому взрослому;</a:t>
            </a:r>
          </a:p>
          <a:p>
            <a:pPr marL="0" indent="0">
              <a:buNone/>
            </a:pPr>
            <a:r>
              <a:rPr lang="ru-RU" dirty="0" smtClean="0"/>
              <a:t>2. Создать условия для овладения детьми различных видов движений;</a:t>
            </a:r>
          </a:p>
          <a:p>
            <a:pPr marL="0" indent="0">
              <a:buNone/>
            </a:pPr>
            <a:r>
              <a:rPr lang="ru-RU" dirty="0" smtClean="0"/>
              <a:t>3. Учить ребенка контролировать свои движения и управлять ими, согласовывать действия;</a:t>
            </a:r>
          </a:p>
          <a:p>
            <a:pPr marL="0" indent="0">
              <a:buNone/>
            </a:pPr>
            <a:r>
              <a:rPr lang="ru-RU" dirty="0" smtClean="0"/>
              <a:t>4. Развивать двигательную активность ребенка;</a:t>
            </a:r>
          </a:p>
          <a:p>
            <a:pPr marL="0" indent="0">
              <a:buNone/>
            </a:pPr>
            <a:r>
              <a:rPr lang="ru-RU" dirty="0" smtClean="0"/>
              <a:t>5. Показать взрослому, как можно и нужно развивать своего ребенка.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2224</TotalTime>
  <Words>245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Служба ранней помощи на базе ГКУ «Курганский дом ребенка специализированный»</vt:lpstr>
      <vt:lpstr>   Актуальными проблемами  развития крупной моторики, а значит и детского здоровья, сегодня являются: </vt:lpstr>
      <vt:lpstr>Почему важно развитие крупной моторики ребенка? </vt:lpstr>
      <vt:lpstr>Презентация PowerPoint</vt:lpstr>
      <vt:lpstr>Презентация PowerPoint</vt:lpstr>
      <vt:lpstr>Презентация PowerPoint</vt:lpstr>
      <vt:lpstr>Подведем итог: </vt:lpstr>
      <vt:lpstr>Презентация PowerPoint</vt:lpstr>
      <vt:lpstr>Основные задачи  по развитию крупной моторики детей раннего возраста:</vt:lpstr>
      <vt:lpstr>Развитие общей моторики: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+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crown</dc:creator>
  <cp:lastModifiedBy>user</cp:lastModifiedBy>
  <cp:revision>151</cp:revision>
  <dcterms:created xsi:type="dcterms:W3CDTF">2014-03-31T02:06:05Z</dcterms:created>
  <dcterms:modified xsi:type="dcterms:W3CDTF">2019-11-21T05:18:24Z</dcterms:modified>
</cp:coreProperties>
</file>