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99" r:id="rId3"/>
    <p:sldId id="300" r:id="rId4"/>
    <p:sldId id="301" r:id="rId5"/>
    <p:sldId id="308" r:id="rId6"/>
    <p:sldId id="309" r:id="rId7"/>
    <p:sldId id="302" r:id="rId8"/>
    <p:sldId id="303" r:id="rId9"/>
    <p:sldId id="304" r:id="rId10"/>
    <p:sldId id="305" r:id="rId11"/>
    <p:sldId id="306" r:id="rId12"/>
    <p:sldId id="307" r:id="rId13"/>
    <p:sldId id="274" r:id="rId14"/>
    <p:sldId id="275" r:id="rId15"/>
    <p:sldId id="276" r:id="rId16"/>
    <p:sldId id="277" r:id="rId17"/>
    <p:sldId id="296" r:id="rId18"/>
    <p:sldId id="278" r:id="rId19"/>
    <p:sldId id="297" r:id="rId20"/>
    <p:sldId id="291" r:id="rId21"/>
    <p:sldId id="293" r:id="rId22"/>
    <p:sldId id="279" r:id="rId23"/>
    <p:sldId id="298" r:id="rId24"/>
    <p:sldId id="31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0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9BDE-7FD9-4A8B-AA55-1B1AF0899A1C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7195F-2849-449C-BB2D-6D483523F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38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7195F-2849-449C-BB2D-6D483523F61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153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7195F-2849-449C-BB2D-6D483523F61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73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19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4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8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8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575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805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19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75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51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3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63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72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Ребенок с расстройствами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аутистического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спектра в дошкольной образовательной организации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572008"/>
            <a:ext cx="6400800" cy="1928826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– логопед,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зав. Центром ранней комплексной помощи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«Центр помощи детям»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Н.П. Федорова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705"/>
            <a:ext cx="1371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57166"/>
            <a:ext cx="62245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Деятельность психолога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помощь в организации проведения режимных моментов, НОД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психологическая поддержка воспитателей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индивидуальная работа с ребенком, направленная на его социальное, эмоциональное, личностное развитие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работа с семьей и координация ее взаимодействия со специалистами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тьютора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Письмо министерства Просвещения РФ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от 20.02.2019 г.  № ТС – 551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/07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 сопровождении образования обучающихся с ОВЗ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инвалидностью)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помощь ребенку сориентироваться в пространстве на плоскости, схема в организации рабочего пространства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 последовательности выполняемых действий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повтор инструкции педагога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структурированность деятельности (организация стереотипов)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правила поведения в виде плакатов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способности адекватно оценивать смысл происходящего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Деятельность ассистента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(Письмо министерства Просвещения РФ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от 20.02.2019 г.  № ТС – 551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/07) 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 сопровождении образования обучающихся с ОВЗ и инвалидностью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оказание помощи в одевании, раздевании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оказание помощи при использовании столовой посудой и приборами, в соблюдении личной гигиены во время принятия пищи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оказание помощи в использовании технических средств реабилитации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уведомление родителей (ЗП) о случившейся непредвиденной ситуации и ее последствиях для жизни и здоровья лица с ОВЗ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Формирование предпосылок учебного поведения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контакта с родителями и формирование у ребенка адекватного отношения 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педагогу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учебной мотивации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навыков организации собственного внимания и поведения в учебной ситуации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умения фиксировать внимание на учебном материале и выполнять инструкции педагога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96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контакта с родителями и формирование у ребенка адекватного отношения к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собенностей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эмоционального и когнитивного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Беседа с родителями – интересы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 Наблюдение за поведением  -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стимулы (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мотиваторы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и блокаторы</a:t>
            </a:r>
          </a:p>
          <a:p>
            <a:pPr marL="0" indent="0" algn="ctr">
              <a:buNone/>
            </a:pPr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ПРАВИЛО</a:t>
            </a:r>
          </a:p>
          <a:p>
            <a:pPr marL="0" indent="0" algn="ctr">
              <a:buNone/>
            </a:pPr>
            <a:r>
              <a:rPr lang="ru-RU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Устанавливать контакт и развивать взаимодействие только в условиях учебной комнаты </a:t>
            </a:r>
          </a:p>
          <a:p>
            <a:pPr marL="0" indent="0">
              <a:buNone/>
            </a:pPr>
            <a:endParaRPr lang="ru-RU" sz="2800" i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i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74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Условия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успешного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взаимодействия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Комфортная и предсказуемая среда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Ориентация на интересы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ребенка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Эмоционально – смысловой комментарий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ПРАВИЛО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i="1" u="sng" dirty="0" smtClean="0">
                <a:latin typeface="Arial" pitchFamily="34" charset="0"/>
                <a:cs typeface="Arial" pitchFamily="34" charset="0"/>
              </a:rPr>
              <a:t>Педагог включается в обсуждение той темы, которая актуальна для ребенка (будь – то выдуманные персонажи или несуществующая планета) вносит дополнения, эмоционально комментирует детали</a:t>
            </a:r>
          </a:p>
          <a:p>
            <a:pPr marL="0" indent="0" algn="ctr">
              <a:buNone/>
            </a:pPr>
            <a:endParaRPr lang="ru-RU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03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ФОРМИРОВАНИЕ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УЧЕБНОЙ МОТИВАЦИИ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значимости обучению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Задания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направлены на успешность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Оценивание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положительное подкрепление даже небольшого успеха ребенка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18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Занятие\IMG_E0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4624"/>
            <a:ext cx="10441160" cy="669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67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Развитие навыков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собственного внимания и поведения в учебной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1659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Учебная комната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2. Школьная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доска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3.Рабочее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Предметы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занятии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2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Занятие\KFRB5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928991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977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Диагностические критерии РАС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 области социального общения :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Нарушение социального взаимодействия (социально-эмоциональной взаимности)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Нарушение невербальных форм поведения для социального взаимодействия (аномалии зрительного контакта, языка тела или дефицитов понимания и использования невербальной коммуникации до полного отсутствия выражения лица)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Нарушения установления и поддержания социальных взаимоотношений и адаптации поведения к социальному контексту (трудности в играх с использованием воображения, отсутствие интереса к сверстникам)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6" y="214290"/>
            <a:ext cx="1248459" cy="11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Занятие видео\IMG_2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114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Занятие видео\IMG_2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786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Развитие умения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фиксировать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внимание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учебном материале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выполнять инструкции педагога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Указательный жест (альтернативная коммуникация, </a:t>
            </a:r>
            <a:r>
              <a:rPr lang="ru-RU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 </a:t>
            </a:r>
            <a:r>
              <a:rPr lang="ru-RU" sz="3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предъучебной</a:t>
            </a:r>
            <a:r>
              <a:rPr lang="ru-RU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деятельности)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2. Картинки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 инструкциями (учебный материал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). Покажи-дай-убери </a:t>
            </a: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(начинать с 2 картинок)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77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овая папка (2)\Pecs-zadaniy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6313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Психологические установки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Доброжелательность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Целеустремленность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Терпимость по отношению к ребенку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Внимательность и оптимистичность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Стремление поддержать ребенка в трудной ситуации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Готовность поощрять ребенка каждый раз, когда он делает попытку выполнить задание, даже если она не очень успешна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Требовательность взрослых в процессе обучения в повседневной жизни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Диагностические критерии РАС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 области ограниченных интересов и повторяющихся форм поведения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Стереотипные, повторяющиеся движения, речь и (или) использование предметов (выстраивание игрушек, опрокидывание предметов,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эхолалии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Ритуализированные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формы поведения, неприятие перемен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Крайне ограниченные и фиксированные интересы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Избыточная или недостаточная реакция на сенсорные стимулы, необычные сенсорные интересы </a:t>
            </a:r>
          </a:p>
          <a:p>
            <a:pPr marL="0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!!! Не менее 2 признаков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Должно повторяться  не менее 3-х месяцев и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снижает качество жизни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семьи.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Успешность социализации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тяжесть нарушения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ранняя диагностика (красные флажки аутизма)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раннее начало коррекционного воздействия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взаимодействие специалистов и родителей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Выявление детей с ОВЗ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000" dirty="0">
                <a:latin typeface="Arial" pitchFamily="34" charset="0"/>
                <a:cs typeface="Arial" pitchFamily="34" charset="0"/>
              </a:rPr>
              <a:t>Медицинское заключение</a:t>
            </a:r>
          </a:p>
          <a:p>
            <a:r>
              <a:rPr lang="ru-RU" sz="3000" dirty="0">
                <a:latin typeface="Arial" pitchFamily="34" charset="0"/>
                <a:cs typeface="Arial" pitchFamily="34" charset="0"/>
              </a:rPr>
              <a:t>Обследование ПМПК с рекомендациями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Консилиум ОО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Положение о психолого-педагогической консилиуме ОО. Распоряжение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РФ от 9.09.2019 г. №Р-93)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r>
              <a:rPr lang="ru-RU" sz="3000" dirty="0">
                <a:latin typeface="Arial" pitchFamily="34" charset="0"/>
                <a:cs typeface="Arial" pitchFamily="34" charset="0"/>
              </a:rPr>
              <a:t>Составление программы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коррекционной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работы</a:t>
            </a:r>
          </a:p>
          <a:p>
            <a:r>
              <a:rPr lang="ru-RU" sz="3000" dirty="0">
                <a:latin typeface="Arial" pitchFamily="34" charset="0"/>
                <a:cs typeface="Arial" pitchFamily="34" charset="0"/>
              </a:rPr>
              <a:t>Взаимодействие с другими учреждениями, кадровые вопросы. Методическая поддержка</a:t>
            </a:r>
          </a:p>
          <a:p>
            <a:r>
              <a:rPr lang="ru-RU" sz="3000" dirty="0">
                <a:latin typeface="Arial" pitchFamily="34" charset="0"/>
                <a:cs typeface="Arial" pitchFamily="34" charset="0"/>
              </a:rPr>
              <a:t>Материально-техническое  обеспечение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318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Специальные условия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Специальные условия – это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685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Адаптация ребенка с РАС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Наблюдение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Пассивное, незаметное (траектория и ритм перемещения, какие предметы притягивают)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Переход к активному наблюдению (реакции на прикосновения)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Включение в стереотипную игру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Комментирование (эмоции радостные, положительные)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Сенсорные игры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«На волне ребенка» 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примитивного сюжета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3.Присоединение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 стереотипным играм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Зрительные, слуховые, двигательные, обонятельные, вкусовые, тактильные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). Действия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должны быть эмоционально насыщенными, живыми, несколько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утрированными</a:t>
            </a:r>
          </a:p>
          <a:p>
            <a:pPr marL="0" indent="0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100" b="1" u="sng" dirty="0" smtClean="0">
                <a:latin typeface="Arial" pitchFamily="34" charset="0"/>
                <a:cs typeface="Arial" pitchFamily="34" charset="0"/>
              </a:rPr>
              <a:t>Цель: Установление эмоционального контакта с ребенком </a:t>
            </a:r>
            <a:endParaRPr lang="ru-RU" sz="21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Особенности вхождения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ребенка с РАС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образовательное пространство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помощь в пространственной организации жизни ребенка  (сохранение постоянства в пространстве может избежать поведенческие проблемы)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помощь в организации себя во времени. Наличие наглядных опор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включение ребенка во взаимодействие с детьми группы. На первоначальном этапе контакт дозированный, общение организовано в рамках режимных моментов, НОД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Особенности вхождения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ребенка с РАС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образовательное пространство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индивидуально адаптированный темп, ритм для ребенка с РАС. Важно – вместе со всеми начать и закончить работу. В середине занятия возможно временно выйти из общего ритма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 система подкреплений, штрафов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создание успешности не столько в обучении, сколько в сфере общения и взаимодействия между всеми участниками образовательного процесса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" y="285728"/>
            <a:ext cx="1173004" cy="11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725</Words>
  <Application>Microsoft Office PowerPoint</Application>
  <PresentationFormat>Экран (4:3)</PresentationFormat>
  <Paragraphs>105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Ребенок с расстройствами аутистического спектра в дошкольной образовательной организации</vt:lpstr>
      <vt:lpstr>Диагностические критерии РАС</vt:lpstr>
      <vt:lpstr>Диагностические критерии РАС</vt:lpstr>
      <vt:lpstr>Успешность социализации</vt:lpstr>
      <vt:lpstr>Выявление детей с ОВЗ</vt:lpstr>
      <vt:lpstr>Специальные условия </vt:lpstr>
      <vt:lpstr>Адаптация ребенка с РАС </vt:lpstr>
      <vt:lpstr>Особенности вхождения  ребенка с РАС в образовательное пространство </vt:lpstr>
      <vt:lpstr>Особенности вхождения  ребенка с РАС в образовательное пространство </vt:lpstr>
      <vt:lpstr>Деятельность психолога </vt:lpstr>
      <vt:lpstr>Деятельность тьютора (Письмо министерства Просвещения РФ  от 20.02.2019 г.  № ТС – 551/07 О сопровождении образования обучающихся с ОВЗ и инвалидностью)</vt:lpstr>
      <vt:lpstr>Деятельность ассистента  (Письмо министерства Просвещения РФ  от 20.02.2019 г.  № ТС – 551/07)  О сопровождении образования обучающихся с ОВЗ и инвалидностью </vt:lpstr>
      <vt:lpstr> Формирование предпосылок учебного поведения </vt:lpstr>
      <vt:lpstr>  Установление контакта с родителями и формирование у ребенка адекватного отношения к педагогу </vt:lpstr>
      <vt:lpstr> Условия успешного взаимодействия </vt:lpstr>
      <vt:lpstr>ФОРМИРОВАНИЕ  УЧЕБНОЙ МОТИВАЦИИ </vt:lpstr>
      <vt:lpstr>Слайд 17</vt:lpstr>
      <vt:lpstr>Развитие навыков  организации собственного внимания и поведения в учебной ситуации</vt:lpstr>
      <vt:lpstr>Слайд 19</vt:lpstr>
      <vt:lpstr>Слайд 20</vt:lpstr>
      <vt:lpstr>Слайд 21</vt:lpstr>
      <vt:lpstr>Развитие умения фиксировать  внимание на учебном материале  и выполнять инструкции педагога</vt:lpstr>
      <vt:lpstr>Слайд 23</vt:lpstr>
      <vt:lpstr>Психологические установки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школьному обучению детей  с расстройствами аутистического спектра.</dc:title>
  <dc:creator>user</dc:creator>
  <cp:lastModifiedBy>цпд</cp:lastModifiedBy>
  <cp:revision>42</cp:revision>
  <dcterms:modified xsi:type="dcterms:W3CDTF">2022-03-14T06:00:42Z</dcterms:modified>
</cp:coreProperties>
</file>