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311" r:id="rId3"/>
    <p:sldId id="308" r:id="rId4"/>
    <p:sldId id="309" r:id="rId5"/>
    <p:sldId id="310" r:id="rId6"/>
    <p:sldId id="30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99" autoAdjust="0"/>
    <p:restoredTop sz="94508" autoAdjust="0"/>
  </p:normalViewPr>
  <p:slideViewPr>
    <p:cSldViewPr>
      <p:cViewPr varScale="1">
        <p:scale>
          <a:sx n="82" d="100"/>
          <a:sy n="82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169BDE-7FD9-4A8B-AA55-1B1AF0899A1C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7195F-2849-449C-BB2D-6D483523F6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3389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097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400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8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155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317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004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932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64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4099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752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642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826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476672"/>
            <a:ext cx="6982544" cy="1113259"/>
          </a:xfrm>
        </p:spPr>
        <p:txBody>
          <a:bodyPr>
            <a:normAutofit fontScale="90000"/>
          </a:bodyPr>
          <a:lstStyle/>
          <a:p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>Департамент образования и науки Курганской области ГБУ «Центр помощи детям»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latin typeface="Arial" pitchFamily="34" charset="0"/>
                <a:cs typeface="Arial" pitchFamily="34" charset="0"/>
              </a:rPr>
            </a:b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Рекомендации по организации сенсорных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игр для ребёнка </a:t>
            </a:r>
            <a:r>
              <a:rPr lang="ru-RU" sz="3200" b="1" smtClean="0">
                <a:latin typeface="Arial" pitchFamily="34" charset="0"/>
                <a:cs typeface="Arial" pitchFamily="34" charset="0"/>
              </a:rPr>
              <a:t>с гиперчувствительностью</a:t>
            </a:r>
            <a:r>
              <a:rPr lang="ru-RU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latin typeface="Arial" pitchFamily="34" charset="0"/>
                <a:cs typeface="Arial" pitchFamily="34" charset="0"/>
              </a:rPr>
            </a:b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8691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Учитель-дефектолог  </a:t>
            </a:r>
          </a:p>
          <a:p>
            <a:pPr algn="r"/>
            <a:r>
              <a:rPr lang="ru-RU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Атурова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Т.А. </a:t>
            </a:r>
            <a:endParaRPr 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3" y="332656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Наталья Павловна\Desktop\14500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5024"/>
            <a:ext cx="4104456" cy="273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Причины нарушений приема пищи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Медицинский диагноз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 кислотный рефлюкс, </a:t>
            </a:r>
            <a:r>
              <a:rPr lang="ru-RU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гастроэзофагеальная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рефлюксная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болезнь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(ГЭРБ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), аллергия, запоры, простудные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заболевания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Особенности двигательного развития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(дети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ДЦП, Синдром Дауна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3. Выученное нежелательное поведение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(дети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lvl="0" indent="0" algn="just">
              <a:buNone/>
            </a:pPr>
            <a:r>
              <a:rPr lang="ru-RU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Сенсорные нарушения: </a:t>
            </a:r>
          </a:p>
          <a:p>
            <a:pPr marL="0" lvl="0" indent="0" algn="just">
              <a:buFontTx/>
              <a:buChar char="-"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гиперчувствительность</a:t>
            </a:r>
          </a:p>
          <a:p>
            <a:pPr marL="0" lvl="0" indent="0" algn="just">
              <a:buNone/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гипочувствительность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10795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8031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16832"/>
            <a:ext cx="8363272" cy="402443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Из каких материалов нужно собирать первую сенсорную коробку</a:t>
            </a:r>
            <a:endParaRPr lang="ru-RU" sz="4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Сколько</a:t>
            </a:r>
            <a:r>
              <a:rPr lang="ru-RU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 должно быть материала</a:t>
            </a:r>
          </a:p>
          <a:p>
            <a:pPr marL="0" indent="0" algn="just">
              <a:buNone/>
            </a:pPr>
            <a:r>
              <a:rPr lang="ru-RU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Когда </a:t>
            </a:r>
            <a:r>
              <a:rPr lang="ru-RU" sz="4300" dirty="0" smtClean="0">
                <a:latin typeface="Arial" panose="020B0604020202020204" pitchFamily="34" charset="0"/>
                <a:cs typeface="Arial" panose="020B0604020202020204" pitchFamily="34" charset="0"/>
              </a:rPr>
              <a:t>добавлять новый материал</a:t>
            </a:r>
          </a:p>
          <a:p>
            <a:pPr marL="0" indent="0" algn="just">
              <a:buNone/>
            </a:pPr>
            <a:endParaRPr lang="ru-RU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35489" y="260648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Правила по организации сенсорных коробок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885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59557"/>
            <a:ext cx="6840760" cy="940966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36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Правила по организации сенсорных коробок </a:t>
            </a:r>
            <a:br>
              <a:rPr lang="ru-RU" sz="36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1764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Как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добавлять новый материал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помочь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ребенку сесть в контейнер или коробку</a:t>
            </a:r>
          </a:p>
          <a:p>
            <a:pPr marL="0" indent="0" algn="just">
              <a:buNone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6. Как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воду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в играх с ребенком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302" y="116632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19724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Правила по организации сенсорных коробок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 startAt="7"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Как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посредника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во время сенсорных игр</a:t>
            </a:r>
          </a:p>
          <a:p>
            <a:pPr marL="0" indent="0" algn="just">
              <a:buNone/>
            </a:pP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эмоции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должны быть во время сенсорных игр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107950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 descr="C:\Users\Наталья Павловна\Desktop\full_0Bncc0n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221088"/>
            <a:ext cx="3600400" cy="239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172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0648"/>
            <a:ext cx="1080120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18378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</TotalTime>
  <Words>143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   Департамент образования и науки Курганской области ГБУ «Центр помощи детям»    Рекомендации по организации сенсорных игр для ребёнка с гиперчувствительностью </vt:lpstr>
      <vt:lpstr>Причины нарушений приема пищи</vt:lpstr>
      <vt:lpstr>Слайд 3</vt:lpstr>
      <vt:lpstr>Правила по организации сенсорных коробок  </vt:lpstr>
      <vt:lpstr>Правила по организации сенсорных коробок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школьному обучению детей  с расстройствами аутистического спектра.</dc:title>
  <cp:lastModifiedBy>user</cp:lastModifiedBy>
  <cp:revision>126</cp:revision>
  <dcterms:modified xsi:type="dcterms:W3CDTF">2023-09-22T08:19:41Z</dcterms:modified>
</cp:coreProperties>
</file>