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yandex.ru/images/_crpd/1Q2hI7U88/b73210bvL0d/E9YyOCmiVuAtyqHI-S4SfcYbZdvQZMWAC90QQv0LlzvIf9UbEnWaoQ-3_3liED1MQgpoKDIil5Es25ae2e_5jANUYX59Z5bluI6zTi87QO8A23KOguESBojbQcW9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500694" y="4643446"/>
            <a:ext cx="35718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Мелехина В.С </a:t>
            </a:r>
          </a:p>
          <a:p>
            <a:r>
              <a:rPr lang="ru-RU" dirty="0" smtClean="0"/>
              <a:t>Учитель- дефектолог</a:t>
            </a:r>
          </a:p>
          <a:p>
            <a:r>
              <a:rPr lang="ru-RU" dirty="0" smtClean="0"/>
              <a:t>МБДОУ № 160 «Крошка Енот»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71480"/>
            <a:ext cx="914400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Роль музыкально –ритмических занятий</a:t>
            </a:r>
          </a:p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диагностике детей раннего возраста</a:t>
            </a:r>
          </a:p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 нарушением слуха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1" y="500042"/>
            <a:ext cx="88582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Музыка и дети раннего возраста с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кохлеарными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имплантами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142984"/>
            <a:ext cx="80010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Музыкальные игры/занятия способствуют развитию не только музыкальных способностей ребенка, но и его общему развитию. В процессе этих занятий у ребенка улучшаются учебные и коммуникативные навыки, совершенствуются слуховое восприятие, словарный запас и устная речь, мелкая и крупная моторика, социальное и эмоциональное развитие. Во время совместных музыкальных игр ребенок также учится взаимодействовать.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Развитие навыков путем музыкально- ритмических занятий:</a:t>
            </a:r>
          </a:p>
          <a:p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571612"/>
            <a:ext cx="486722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dirty="0" smtClean="0"/>
              <a:t>Навыки общения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Развитие слухового восприятия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Развитие словарного запаса и устной речи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Моторные навыки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Социальное и эмоциональное развитие</a:t>
            </a:r>
          </a:p>
          <a:p>
            <a:endParaRPr lang="ru-RU" sz="28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835824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Работа в процессе занятий на </a:t>
            </a:r>
            <a:r>
              <a:rPr lang="ru-RU" sz="2400" b="1" dirty="0" err="1" smtClean="0">
                <a:solidFill>
                  <a:srgbClr val="FF0000"/>
                </a:solidFill>
              </a:rPr>
              <a:t>консультпункте</a:t>
            </a:r>
            <a:r>
              <a:rPr lang="ru-RU" sz="24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Использование «речи, обращенной к ребенку»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Изучение звуков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Игры, в которых звуки ассоциируются с движениями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Обнаружение начала и окончания звучания музыки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Реакции на темп и громкость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Игры с ритмичными звуками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Слушание и игра на ударных инструментах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Пение песен с движениями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endParaRPr lang="ru-RU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799642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Диагностика в работе дефектолога в рамках </a:t>
            </a:r>
            <a:r>
              <a:rPr lang="ru-RU" sz="2000" b="1" dirty="0" err="1" smtClean="0">
                <a:solidFill>
                  <a:srgbClr val="FF0000"/>
                </a:solidFill>
              </a:rPr>
              <a:t>консульт</a:t>
            </a:r>
            <a:r>
              <a:rPr lang="ru-RU" sz="2000" b="1" dirty="0" smtClean="0">
                <a:solidFill>
                  <a:srgbClr val="FF0000"/>
                </a:solidFill>
              </a:rPr>
              <a:t> пункта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Шкала оценки.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b="1" dirty="0" smtClean="0">
              <a:solidFill>
                <a:srgbClr val="FF0000"/>
              </a:solidFill>
            </a:endParaRPr>
          </a:p>
          <a:p>
            <a:endParaRPr lang="ru-RU" sz="2000" b="1" dirty="0" smtClean="0">
              <a:solidFill>
                <a:srgbClr val="FF0000"/>
              </a:solidFill>
            </a:endParaRPr>
          </a:p>
          <a:p>
            <a:endParaRPr lang="ru-RU" sz="2000" b="1" dirty="0" smtClean="0">
              <a:solidFill>
                <a:srgbClr val="FF0000"/>
              </a:solidFill>
            </a:endParaRPr>
          </a:p>
          <a:p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s://ds05.infourok.ru/uploads/ex/0845/000991ac-0bfde7c0/hello_html_6a05d1cf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859155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2928934"/>
            <a:ext cx="73922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149</TotalTime>
  <Words>181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160</dc:creator>
  <cp:lastModifiedBy>user</cp:lastModifiedBy>
  <cp:revision>16</cp:revision>
  <dcterms:created xsi:type="dcterms:W3CDTF">2019-11-14T04:29:57Z</dcterms:created>
  <dcterms:modified xsi:type="dcterms:W3CDTF">2019-11-21T05:25:54Z</dcterms:modified>
</cp:coreProperties>
</file>