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60" r:id="rId18"/>
    <p:sldId id="258" r:id="rId19"/>
    <p:sldId id="259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Обучающиеся с ОВЗ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2022 г.</c:v>
                </c:pt>
                <c:pt idx="1">
                  <c:v>2023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6653</c:v>
                </c:pt>
                <c:pt idx="1">
                  <c:v>6832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Обучающиеся с ТНР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2022 г.</c:v>
                </c:pt>
                <c:pt idx="1">
                  <c:v>2023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2536</c:v>
                </c:pt>
                <c:pt idx="1">
                  <c:v>2799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2958720"/>
        <c:axId val="92960256"/>
      </c:barChart>
      <c:catAx>
        <c:axId val="9295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960256"/>
        <c:crosses val="autoZero"/>
        <c:auto val="1"/>
        <c:lblAlgn val="ctr"/>
        <c:lblOffset val="100"/>
        <c:noMultiLvlLbl val="0"/>
      </c:catAx>
      <c:valAx>
        <c:axId val="92960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958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B37B2C-44A7-45B5-949D-9C001DCF4545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9D72D53-23E7-4283-BB4A-5BF60A09D5C7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физическое лицо, освоившее образовательную программу на уровне начального общего образования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F76423-56BD-4109-9BE8-E5BBB27CD329}" type="parTrans" cxnId="{BC845A53-852D-43F5-A6CC-ED9DC89AEA93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A0EF94-D3C4-40D3-9E15-5A0E81420203}" type="sibTrans" cxnId="{BC845A53-852D-43F5-A6CC-ED9DC89AEA93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4B67E0-A147-4806-9331-91A7A57958A4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достигшее планируемых результатов в овладении предметными,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метапредметными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, личностными компетенциями в соответствии с ФГОС начального общего образования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440A2B-36E6-4A82-992F-EB0E574F1BCA}" type="parTrans" cxnId="{CD421043-C4AD-4CA5-815D-E59FF883DB20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13C8BE-7F8E-4493-9F70-5858BB9809EC}" type="sibTrans" cxnId="{CD421043-C4AD-4CA5-815D-E59FF883DB20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3F9D5C-D35F-4741-B2E4-1E44B1291FAD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имеющие первичные речевые нарушения, препятствующие освоению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общеобразовательной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программы на уровне основного общего образования без реализации специальных условий обучения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B61CD-43CF-4A31-BA86-7358CBAE95F5}" type="parTrans" cxnId="{5155F743-C813-4899-81C3-D73E06005874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07D7AC-414A-4C5D-8904-34A0C9CC9B92}" type="sibTrans" cxnId="{5155F743-C813-4899-81C3-D73E06005874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D884E-9A16-42FB-B6F7-DBE4CFA91DD8}" type="pres">
      <dgm:prSet presAssocID="{09B37B2C-44A7-45B5-949D-9C001DCF454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4992237-D1FB-4947-BD37-96ADC2A34A20}" type="pres">
      <dgm:prSet presAssocID="{09B37B2C-44A7-45B5-949D-9C001DCF4545}" presName="Name1" presStyleCnt="0"/>
      <dgm:spPr/>
    </dgm:pt>
    <dgm:pt modelId="{EA009AB8-8E36-4624-B176-4AD4F5387562}" type="pres">
      <dgm:prSet presAssocID="{09B37B2C-44A7-45B5-949D-9C001DCF4545}" presName="cycle" presStyleCnt="0"/>
      <dgm:spPr/>
    </dgm:pt>
    <dgm:pt modelId="{F517A13D-50E7-494B-8AB6-8EA4C96232BF}" type="pres">
      <dgm:prSet presAssocID="{09B37B2C-44A7-45B5-949D-9C001DCF4545}" presName="srcNode" presStyleLbl="node1" presStyleIdx="0" presStyleCnt="3"/>
      <dgm:spPr/>
    </dgm:pt>
    <dgm:pt modelId="{D6C57FBF-E0DA-4F5C-9B48-88911D1B1547}" type="pres">
      <dgm:prSet presAssocID="{09B37B2C-44A7-45B5-949D-9C001DCF4545}" presName="conn" presStyleLbl="parChTrans1D2" presStyleIdx="0" presStyleCnt="1"/>
      <dgm:spPr/>
      <dgm:t>
        <a:bodyPr/>
        <a:lstStyle/>
        <a:p>
          <a:endParaRPr lang="ru-RU"/>
        </a:p>
      </dgm:t>
    </dgm:pt>
    <dgm:pt modelId="{7E327152-C6E9-4B93-93C7-C85BF9A520A8}" type="pres">
      <dgm:prSet presAssocID="{09B37B2C-44A7-45B5-949D-9C001DCF4545}" presName="extraNode" presStyleLbl="node1" presStyleIdx="0" presStyleCnt="3"/>
      <dgm:spPr/>
    </dgm:pt>
    <dgm:pt modelId="{8E7C7F33-5AAA-4FCA-8603-0B1D394A1A6B}" type="pres">
      <dgm:prSet presAssocID="{09B37B2C-44A7-45B5-949D-9C001DCF4545}" presName="dstNode" presStyleLbl="node1" presStyleIdx="0" presStyleCnt="3"/>
      <dgm:spPr/>
    </dgm:pt>
    <dgm:pt modelId="{1594BA42-29F3-4396-B61B-42174459F259}" type="pres">
      <dgm:prSet presAssocID="{79D72D53-23E7-4283-BB4A-5BF60A09D5C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39B25-5506-4C9B-A87C-D7FF73B98E0F}" type="pres">
      <dgm:prSet presAssocID="{79D72D53-23E7-4283-BB4A-5BF60A09D5C7}" presName="accent_1" presStyleCnt="0"/>
      <dgm:spPr/>
    </dgm:pt>
    <dgm:pt modelId="{D2B34E85-93EB-4304-82CA-19E1DD19AD5C}" type="pres">
      <dgm:prSet presAssocID="{79D72D53-23E7-4283-BB4A-5BF60A09D5C7}" presName="accentRepeatNode" presStyleLbl="solidFgAcc1" presStyleIdx="0" presStyleCnt="3"/>
      <dgm:spPr/>
    </dgm:pt>
    <dgm:pt modelId="{9412E5C5-1A5A-4822-ADC2-06354A8C7B13}" type="pres">
      <dgm:prSet presAssocID="{584B67E0-A147-4806-9331-91A7A57958A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43CBA-AAA7-4596-BCE9-E076D48A163E}" type="pres">
      <dgm:prSet presAssocID="{584B67E0-A147-4806-9331-91A7A57958A4}" presName="accent_2" presStyleCnt="0"/>
      <dgm:spPr/>
    </dgm:pt>
    <dgm:pt modelId="{845A3A3D-5B1D-48C7-B533-0999B785682C}" type="pres">
      <dgm:prSet presAssocID="{584B67E0-A147-4806-9331-91A7A57958A4}" presName="accentRepeatNode" presStyleLbl="solidFgAcc1" presStyleIdx="1" presStyleCnt="3"/>
      <dgm:spPr/>
    </dgm:pt>
    <dgm:pt modelId="{D0AF93A5-C369-429C-BC17-B50DBAB4158F}" type="pres">
      <dgm:prSet presAssocID="{3A3F9D5C-D35F-4741-B2E4-1E44B1291FA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8B06E-7DF6-4D37-B02E-8142CAC64829}" type="pres">
      <dgm:prSet presAssocID="{3A3F9D5C-D35F-4741-B2E4-1E44B1291FAD}" presName="accent_3" presStyleCnt="0"/>
      <dgm:spPr/>
    </dgm:pt>
    <dgm:pt modelId="{83FED1A4-6099-46EF-814A-D4534853C8B6}" type="pres">
      <dgm:prSet presAssocID="{3A3F9D5C-D35F-4741-B2E4-1E44B1291FAD}" presName="accentRepeatNode" presStyleLbl="solidFgAcc1" presStyleIdx="2" presStyleCnt="3"/>
      <dgm:spPr/>
    </dgm:pt>
  </dgm:ptLst>
  <dgm:cxnLst>
    <dgm:cxn modelId="{BC845A53-852D-43F5-A6CC-ED9DC89AEA93}" srcId="{09B37B2C-44A7-45B5-949D-9C001DCF4545}" destId="{79D72D53-23E7-4283-BB4A-5BF60A09D5C7}" srcOrd="0" destOrd="0" parTransId="{90F76423-56BD-4109-9BE8-E5BBB27CD329}" sibTransId="{CFA0EF94-D3C4-40D3-9E15-5A0E81420203}"/>
    <dgm:cxn modelId="{88AF868F-2E60-470F-873E-5D21292CC2DD}" type="presOf" srcId="{79D72D53-23E7-4283-BB4A-5BF60A09D5C7}" destId="{1594BA42-29F3-4396-B61B-42174459F259}" srcOrd="0" destOrd="0" presId="urn:microsoft.com/office/officeart/2008/layout/VerticalCurvedList"/>
    <dgm:cxn modelId="{196BD6D5-94E2-452D-BE7E-A671C2CBE3DD}" type="presOf" srcId="{3A3F9D5C-D35F-4741-B2E4-1E44B1291FAD}" destId="{D0AF93A5-C369-429C-BC17-B50DBAB4158F}" srcOrd="0" destOrd="0" presId="urn:microsoft.com/office/officeart/2008/layout/VerticalCurvedList"/>
    <dgm:cxn modelId="{BE0757E2-C3B1-4B75-8A3D-FCC1461CE2B8}" type="presOf" srcId="{CFA0EF94-D3C4-40D3-9E15-5A0E81420203}" destId="{D6C57FBF-E0DA-4F5C-9B48-88911D1B1547}" srcOrd="0" destOrd="0" presId="urn:microsoft.com/office/officeart/2008/layout/VerticalCurvedList"/>
    <dgm:cxn modelId="{11D3D0A7-4BFC-48B6-ABA6-E116DBA59D0F}" type="presOf" srcId="{09B37B2C-44A7-45B5-949D-9C001DCF4545}" destId="{9DCD884E-9A16-42FB-B6F7-DBE4CFA91DD8}" srcOrd="0" destOrd="0" presId="urn:microsoft.com/office/officeart/2008/layout/VerticalCurvedList"/>
    <dgm:cxn modelId="{CD421043-C4AD-4CA5-815D-E59FF883DB20}" srcId="{09B37B2C-44A7-45B5-949D-9C001DCF4545}" destId="{584B67E0-A147-4806-9331-91A7A57958A4}" srcOrd="1" destOrd="0" parTransId="{49440A2B-36E6-4A82-992F-EB0E574F1BCA}" sibTransId="{BA13C8BE-7F8E-4493-9F70-5858BB9809EC}"/>
    <dgm:cxn modelId="{A7D7AA51-D316-4FF5-ADD6-5E06E2BEAF27}" type="presOf" srcId="{584B67E0-A147-4806-9331-91A7A57958A4}" destId="{9412E5C5-1A5A-4822-ADC2-06354A8C7B13}" srcOrd="0" destOrd="0" presId="urn:microsoft.com/office/officeart/2008/layout/VerticalCurvedList"/>
    <dgm:cxn modelId="{5155F743-C813-4899-81C3-D73E06005874}" srcId="{09B37B2C-44A7-45B5-949D-9C001DCF4545}" destId="{3A3F9D5C-D35F-4741-B2E4-1E44B1291FAD}" srcOrd="2" destOrd="0" parTransId="{31BB61CD-43CF-4A31-BA86-7358CBAE95F5}" sibTransId="{AB07D7AC-414A-4C5D-8904-34A0C9CC9B92}"/>
    <dgm:cxn modelId="{39863979-0CB0-411B-86BD-9E2D8A1D37EA}" type="presParOf" srcId="{9DCD884E-9A16-42FB-B6F7-DBE4CFA91DD8}" destId="{F4992237-D1FB-4947-BD37-96ADC2A34A20}" srcOrd="0" destOrd="0" presId="urn:microsoft.com/office/officeart/2008/layout/VerticalCurvedList"/>
    <dgm:cxn modelId="{34C236CD-2B36-4041-84E9-29044EED9503}" type="presParOf" srcId="{F4992237-D1FB-4947-BD37-96ADC2A34A20}" destId="{EA009AB8-8E36-4624-B176-4AD4F5387562}" srcOrd="0" destOrd="0" presId="urn:microsoft.com/office/officeart/2008/layout/VerticalCurvedList"/>
    <dgm:cxn modelId="{527AFF6E-555D-426F-8694-CFD180879116}" type="presParOf" srcId="{EA009AB8-8E36-4624-B176-4AD4F5387562}" destId="{F517A13D-50E7-494B-8AB6-8EA4C96232BF}" srcOrd="0" destOrd="0" presId="urn:microsoft.com/office/officeart/2008/layout/VerticalCurvedList"/>
    <dgm:cxn modelId="{5637CF5B-68F0-4009-8CDF-0C2EFF9B2BDD}" type="presParOf" srcId="{EA009AB8-8E36-4624-B176-4AD4F5387562}" destId="{D6C57FBF-E0DA-4F5C-9B48-88911D1B1547}" srcOrd="1" destOrd="0" presId="urn:microsoft.com/office/officeart/2008/layout/VerticalCurvedList"/>
    <dgm:cxn modelId="{A676965E-57C2-43C3-B4B0-08CA5CA928CE}" type="presParOf" srcId="{EA009AB8-8E36-4624-B176-4AD4F5387562}" destId="{7E327152-C6E9-4B93-93C7-C85BF9A520A8}" srcOrd="2" destOrd="0" presId="urn:microsoft.com/office/officeart/2008/layout/VerticalCurvedList"/>
    <dgm:cxn modelId="{09A44C5F-D033-4C78-93E0-8702FBCE551D}" type="presParOf" srcId="{EA009AB8-8E36-4624-B176-4AD4F5387562}" destId="{8E7C7F33-5AAA-4FCA-8603-0B1D394A1A6B}" srcOrd="3" destOrd="0" presId="urn:microsoft.com/office/officeart/2008/layout/VerticalCurvedList"/>
    <dgm:cxn modelId="{F2A4D9BA-09F6-42EB-A608-AA00524F765F}" type="presParOf" srcId="{F4992237-D1FB-4947-BD37-96ADC2A34A20}" destId="{1594BA42-29F3-4396-B61B-42174459F259}" srcOrd="1" destOrd="0" presId="urn:microsoft.com/office/officeart/2008/layout/VerticalCurvedList"/>
    <dgm:cxn modelId="{BAB0FB4E-6D50-4888-BE3D-2FAA4B30393F}" type="presParOf" srcId="{F4992237-D1FB-4947-BD37-96ADC2A34A20}" destId="{09339B25-5506-4C9B-A87C-D7FF73B98E0F}" srcOrd="2" destOrd="0" presId="urn:microsoft.com/office/officeart/2008/layout/VerticalCurvedList"/>
    <dgm:cxn modelId="{DFC655DA-DD6A-4234-B811-99708E0E903C}" type="presParOf" srcId="{09339B25-5506-4C9B-A87C-D7FF73B98E0F}" destId="{D2B34E85-93EB-4304-82CA-19E1DD19AD5C}" srcOrd="0" destOrd="0" presId="urn:microsoft.com/office/officeart/2008/layout/VerticalCurvedList"/>
    <dgm:cxn modelId="{C0BB0E41-ED78-4376-BCFA-60C7ABBCC7D9}" type="presParOf" srcId="{F4992237-D1FB-4947-BD37-96ADC2A34A20}" destId="{9412E5C5-1A5A-4822-ADC2-06354A8C7B13}" srcOrd="3" destOrd="0" presId="urn:microsoft.com/office/officeart/2008/layout/VerticalCurvedList"/>
    <dgm:cxn modelId="{DD879378-F0F7-4477-A30D-B51CA998F323}" type="presParOf" srcId="{F4992237-D1FB-4947-BD37-96ADC2A34A20}" destId="{E6A43CBA-AAA7-4596-BCE9-E076D48A163E}" srcOrd="4" destOrd="0" presId="urn:microsoft.com/office/officeart/2008/layout/VerticalCurvedList"/>
    <dgm:cxn modelId="{9ED4EF99-3145-459F-A5AF-9A13E8083068}" type="presParOf" srcId="{E6A43CBA-AAA7-4596-BCE9-E076D48A163E}" destId="{845A3A3D-5B1D-48C7-B533-0999B785682C}" srcOrd="0" destOrd="0" presId="urn:microsoft.com/office/officeart/2008/layout/VerticalCurvedList"/>
    <dgm:cxn modelId="{2A9F4D7E-8E2C-49E1-9EEC-0A9E61C6F1F1}" type="presParOf" srcId="{F4992237-D1FB-4947-BD37-96ADC2A34A20}" destId="{D0AF93A5-C369-429C-BC17-B50DBAB4158F}" srcOrd="5" destOrd="0" presId="urn:microsoft.com/office/officeart/2008/layout/VerticalCurvedList"/>
    <dgm:cxn modelId="{95E012B0-B6E0-4D98-AD2C-3CEF4E9A68B2}" type="presParOf" srcId="{F4992237-D1FB-4947-BD37-96ADC2A34A20}" destId="{3A38B06E-7DF6-4D37-B02E-8142CAC64829}" srcOrd="6" destOrd="0" presId="urn:microsoft.com/office/officeart/2008/layout/VerticalCurvedList"/>
    <dgm:cxn modelId="{F10E51C0-07E6-4C60-8975-BDA251B85FA9}" type="presParOf" srcId="{3A38B06E-7DF6-4D37-B02E-8142CAC64829}" destId="{83FED1A4-6099-46EF-814A-D4534853C8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024655-63D9-417C-B26F-57063EC69EEB}" type="doc">
      <dgm:prSet loTypeId="urn:microsoft.com/office/officeart/2005/8/layout/vList2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46364AF-7C26-4B89-A8D1-33C3B3CDECB6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Проявлениями негрубого речевого недоразвития являются: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3377E9-3069-4B6F-AE0D-2D061BFF7E60}" type="parTrans" cxnId="{1DCA9010-14ED-4190-9AD6-487CAE6AB391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0BECD1-C44E-42AD-97AB-0AFFA082B350}" type="sibTrans" cxnId="{1DCA9010-14ED-4190-9AD6-487CAE6AB391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4D7B4A-81F9-44B8-B22B-27B75DC99A42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недостатки произношения отдельных звуков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12D470-C4FC-47D2-B155-F56899422B51}" type="parTrans" cxnId="{790D3A05-BB0A-4692-8978-ABC45580E561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6B3239-9DD5-4E41-A547-081D35B5F5CF}" type="sibTrans" cxnId="{790D3A05-BB0A-4692-8978-ABC45580E561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66FC59-EF7A-4ECA-8AE1-C39DD932BF64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отдельных устойчивых или неустойчивых ошибок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1332E3-BB87-4125-986F-9E393F859A15}" type="parTrans" cxnId="{1D69EAA4-FA26-4B7F-BD56-F3AD3DEE11F1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69F73D-C247-40C2-A725-21CE705AD69E}" type="sibTrans" cxnId="{1D69EAA4-FA26-4B7F-BD56-F3AD3DEE11F1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2D6F06-8EEF-4767-800F-7E2E37CFFF0F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Нарушения чтения и (или) письма проявляются в виде: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43D184-114C-45AB-A5D2-3E0026878392}" type="parTrans" cxnId="{55980AB9-0826-4036-B9FA-8CF13643076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FD2359-7C9D-49F7-973B-F1575CBE5A34}" type="sibTrans" cxnId="{55980AB9-0826-4036-B9FA-8CF13643076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44C893-DE43-46A2-83E2-96A8A5FE015B}">
      <dgm:prSet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незначительное сужение словарного запаса (абстрактной и терминологической лексики, затруднения в подборе синонимов, антонимов)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3B7DB7-A31E-4F59-BC7B-9934B6559646}" type="parTrans" cxnId="{290D3C13-07D9-4CEC-9CEB-CBE528CEDA6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228646-491A-46F9-BFBD-14084F3A2B19}" type="sibTrans" cxnId="{290D3C13-07D9-4CEC-9CEB-CBE528CEDA6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CB89E5-A146-4E3F-8C0C-EAECD5F81849}">
      <dgm:prSet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использование сложных грамматических конструкций, монологической речи, пересказа прочитанного текста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2C17CC-F6CF-4732-A902-1644477AA3CC}" type="parTrans" cxnId="{0B9B4CB3-299E-4F63-8179-26BD99AFD35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DEF405-88F4-4438-B766-48FA23E8948B}" type="sibTrans" cxnId="{0B9B4CB3-299E-4F63-8179-26BD99AFD35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881920-5F7A-4053-8BC0-21A4EE1FE6E5}">
      <dgm:prSet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понимание прочитанного не страдает или страдает незначительно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10F9F-C037-464A-AD7F-65097FC5CB50}" type="parTrans" cxnId="{298A6F05-360A-4459-B831-6C9D26229BE2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337CE4-B765-434D-92D1-DB484F0F4946}" type="sibTrans" cxnId="{298A6F05-360A-4459-B831-6C9D26229BE2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4AACED-053B-4018-9460-B2B41034CECE}">
      <dgm:prSet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самостоятельные письменные работы соответствуют требованиям обще образовательной программы основного общего образования по объему и содержанию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2C3326-12E0-4BA3-8B48-E8BDAE44FA97}" type="parTrans" cxnId="{28A0EE95-7208-4AC7-A84B-9800B9C281E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AED730-290E-494E-AEAE-B61B5A44F44D}" type="sibTrans" cxnId="{28A0EE95-7208-4AC7-A84B-9800B9C281E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B369B-373F-4970-8F5C-6DF2BBEBEC56}" type="pres">
      <dgm:prSet presAssocID="{99024655-63D9-417C-B26F-57063EC69E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E80074-16FB-486F-B394-15B03BEE9D7F}" type="pres">
      <dgm:prSet presAssocID="{646364AF-7C26-4B89-A8D1-33C3B3CDECB6}" presName="parentText" presStyleLbl="node1" presStyleIdx="0" presStyleCnt="2" custScaleY="64254" custLinFactNeighborY="-234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FC90B-BF6B-44FB-9BDB-0EB0FD3A96B8}" type="pres">
      <dgm:prSet presAssocID="{646364AF-7C26-4B89-A8D1-33C3B3CDECB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A5956-9A7A-40DD-88AB-BC4C50D3F2D5}" type="pres">
      <dgm:prSet presAssocID="{1B2D6F06-8EEF-4767-800F-7E2E37CFFF0F}" presName="parentText" presStyleLbl="node1" presStyleIdx="1" presStyleCnt="2" custScaleY="63965" custLinFactNeighborY="259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3EB17-5745-4A1D-954C-23CE8F2BB59C}" type="pres">
      <dgm:prSet presAssocID="{1B2D6F06-8EEF-4767-800F-7E2E37CFFF0F}" presName="childText" presStyleLbl="revTx" presStyleIdx="1" presStyleCnt="2" custLinFactNeighborY="42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40DC1-5DD6-4086-8F0A-7234CA2EE597}" type="presOf" srcId="{1066FC59-EF7A-4ECA-8AE1-C39DD932BF64}" destId="{9A33EB17-5745-4A1D-954C-23CE8F2BB59C}" srcOrd="0" destOrd="0" presId="urn:microsoft.com/office/officeart/2005/8/layout/vList2"/>
    <dgm:cxn modelId="{4E46E33B-E148-40AB-9978-A874FE40C057}" type="presOf" srcId="{09CB89E5-A146-4E3F-8C0C-EAECD5F81849}" destId="{EAFFC90B-BF6B-44FB-9BDB-0EB0FD3A96B8}" srcOrd="0" destOrd="2" presId="urn:microsoft.com/office/officeart/2005/8/layout/vList2"/>
    <dgm:cxn modelId="{26B9E58F-CC8E-49AD-A752-5FFC8ABFAD88}" type="presOf" srcId="{E84AACED-053B-4018-9460-B2B41034CECE}" destId="{9A33EB17-5745-4A1D-954C-23CE8F2BB59C}" srcOrd="0" destOrd="2" presId="urn:microsoft.com/office/officeart/2005/8/layout/vList2"/>
    <dgm:cxn modelId="{2FAE641F-D7D4-4FE7-9124-86246814890C}" type="presOf" srcId="{99024655-63D9-417C-B26F-57063EC69EEB}" destId="{6F4B369B-373F-4970-8F5C-6DF2BBEBEC56}" srcOrd="0" destOrd="0" presId="urn:microsoft.com/office/officeart/2005/8/layout/vList2"/>
    <dgm:cxn modelId="{267BBFAC-A312-4417-BC1F-ABE933585836}" type="presOf" srcId="{C2881920-5F7A-4053-8BC0-21A4EE1FE6E5}" destId="{9A33EB17-5745-4A1D-954C-23CE8F2BB59C}" srcOrd="0" destOrd="1" presId="urn:microsoft.com/office/officeart/2005/8/layout/vList2"/>
    <dgm:cxn modelId="{298A6F05-360A-4459-B831-6C9D26229BE2}" srcId="{1B2D6F06-8EEF-4767-800F-7E2E37CFFF0F}" destId="{C2881920-5F7A-4053-8BC0-21A4EE1FE6E5}" srcOrd="1" destOrd="0" parTransId="{84410F9F-C037-464A-AD7F-65097FC5CB50}" sibTransId="{98337CE4-B765-434D-92D1-DB484F0F4946}"/>
    <dgm:cxn modelId="{0B9B4CB3-299E-4F63-8179-26BD99AFD35D}" srcId="{646364AF-7C26-4B89-A8D1-33C3B3CDECB6}" destId="{09CB89E5-A146-4E3F-8C0C-EAECD5F81849}" srcOrd="2" destOrd="0" parTransId="{FD2C17CC-F6CF-4732-A902-1644477AA3CC}" sibTransId="{E6DEF405-88F4-4438-B766-48FA23E8948B}"/>
    <dgm:cxn modelId="{55980AB9-0826-4036-B9FA-8CF136430760}" srcId="{99024655-63D9-417C-B26F-57063EC69EEB}" destId="{1B2D6F06-8EEF-4767-800F-7E2E37CFFF0F}" srcOrd="1" destOrd="0" parTransId="{0843D184-114C-45AB-A5D2-3E0026878392}" sibTransId="{45FD2359-7C9D-49F7-973B-F1575CBE5A34}"/>
    <dgm:cxn modelId="{9DF73D13-E159-482B-9880-A7C88D038E3A}" type="presOf" srcId="{646364AF-7C26-4B89-A8D1-33C3B3CDECB6}" destId="{EFE80074-16FB-486F-B394-15B03BEE9D7F}" srcOrd="0" destOrd="0" presId="urn:microsoft.com/office/officeart/2005/8/layout/vList2"/>
    <dgm:cxn modelId="{87876AB5-0C65-49F3-9640-2E6673A3EE1F}" type="presOf" srcId="{1B2D6F06-8EEF-4767-800F-7E2E37CFFF0F}" destId="{CADA5956-9A7A-40DD-88AB-BC4C50D3F2D5}" srcOrd="0" destOrd="0" presId="urn:microsoft.com/office/officeart/2005/8/layout/vList2"/>
    <dgm:cxn modelId="{0DB5D2A7-FF6D-4B04-87E5-A164B742A3F9}" type="presOf" srcId="{9E4D7B4A-81F9-44B8-B22B-27B75DC99A42}" destId="{EAFFC90B-BF6B-44FB-9BDB-0EB0FD3A96B8}" srcOrd="0" destOrd="0" presId="urn:microsoft.com/office/officeart/2005/8/layout/vList2"/>
    <dgm:cxn modelId="{28A0EE95-7208-4AC7-A84B-9800B9C281E7}" srcId="{1B2D6F06-8EEF-4767-800F-7E2E37CFFF0F}" destId="{E84AACED-053B-4018-9460-B2B41034CECE}" srcOrd="2" destOrd="0" parTransId="{E92C3326-12E0-4BA3-8B48-E8BDAE44FA97}" sibTransId="{ECAED730-290E-494E-AEAE-B61B5A44F44D}"/>
    <dgm:cxn modelId="{290D3C13-07D9-4CEC-9CEB-CBE528CEDA68}" srcId="{646364AF-7C26-4B89-A8D1-33C3B3CDECB6}" destId="{9244C893-DE43-46A2-83E2-96A8A5FE015B}" srcOrd="1" destOrd="0" parTransId="{EE3B7DB7-A31E-4F59-BC7B-9934B6559646}" sibTransId="{0F228646-491A-46F9-BFBD-14084F3A2B19}"/>
    <dgm:cxn modelId="{1D69EAA4-FA26-4B7F-BD56-F3AD3DEE11F1}" srcId="{1B2D6F06-8EEF-4767-800F-7E2E37CFFF0F}" destId="{1066FC59-EF7A-4ECA-8AE1-C39DD932BF64}" srcOrd="0" destOrd="0" parTransId="{CF1332E3-BB87-4125-986F-9E393F859A15}" sibTransId="{3369F73D-C247-40C2-A725-21CE705AD69E}"/>
    <dgm:cxn modelId="{790D3A05-BB0A-4692-8978-ABC45580E561}" srcId="{646364AF-7C26-4B89-A8D1-33C3B3CDECB6}" destId="{9E4D7B4A-81F9-44B8-B22B-27B75DC99A42}" srcOrd="0" destOrd="0" parTransId="{F412D470-C4FC-47D2-B155-F56899422B51}" sibTransId="{B76B3239-9DD5-4E41-A547-081D35B5F5CF}"/>
    <dgm:cxn modelId="{1DCA9010-14ED-4190-9AD6-487CAE6AB391}" srcId="{99024655-63D9-417C-B26F-57063EC69EEB}" destId="{646364AF-7C26-4B89-A8D1-33C3B3CDECB6}" srcOrd="0" destOrd="0" parTransId="{8E3377E9-3069-4B6F-AE0D-2D061BFF7E60}" sibTransId="{010BECD1-C44E-42AD-97AB-0AFFA082B350}"/>
    <dgm:cxn modelId="{AB71C4F3-591F-4C8D-9B74-24E52958C716}" type="presOf" srcId="{9244C893-DE43-46A2-83E2-96A8A5FE015B}" destId="{EAFFC90B-BF6B-44FB-9BDB-0EB0FD3A96B8}" srcOrd="0" destOrd="1" presId="urn:microsoft.com/office/officeart/2005/8/layout/vList2"/>
    <dgm:cxn modelId="{0297DCEA-254A-4873-BD46-8A24B6053479}" type="presParOf" srcId="{6F4B369B-373F-4970-8F5C-6DF2BBEBEC56}" destId="{EFE80074-16FB-486F-B394-15B03BEE9D7F}" srcOrd="0" destOrd="0" presId="urn:microsoft.com/office/officeart/2005/8/layout/vList2"/>
    <dgm:cxn modelId="{0509593C-BEF3-400C-B815-5B7EE28A0F2E}" type="presParOf" srcId="{6F4B369B-373F-4970-8F5C-6DF2BBEBEC56}" destId="{EAFFC90B-BF6B-44FB-9BDB-0EB0FD3A96B8}" srcOrd="1" destOrd="0" presId="urn:microsoft.com/office/officeart/2005/8/layout/vList2"/>
    <dgm:cxn modelId="{C301C210-4E9E-403D-AA87-10B95EBE5299}" type="presParOf" srcId="{6F4B369B-373F-4970-8F5C-6DF2BBEBEC56}" destId="{CADA5956-9A7A-40DD-88AB-BC4C50D3F2D5}" srcOrd="2" destOrd="0" presId="urn:microsoft.com/office/officeart/2005/8/layout/vList2"/>
    <dgm:cxn modelId="{4EA0F6D8-A3CC-4858-B1BA-49DFD6C539A3}" type="presParOf" srcId="{6F4B369B-373F-4970-8F5C-6DF2BBEBEC56}" destId="{9A33EB17-5745-4A1D-954C-23CE8F2BB59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ED1D5F-363F-4F8B-820D-05D6D1466029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42D8D8C-D162-4EB0-A568-F94A5A18D426}">
      <dgm:prSet phldrT="[Текст]" custT="1"/>
      <dgm:spPr/>
      <dgm:t>
        <a:bodyPr/>
        <a:lstStyle/>
        <a:p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Темпоритмические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нарушения (заикание и другие)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3282D-012F-4270-8342-FE09E7B75E1D}" type="parTrans" cxnId="{04124891-C05C-4425-9D77-E452605454E2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02715C-340A-4AC9-BBE4-F85B7F51C622}" type="sibTrans" cxnId="{04124891-C05C-4425-9D77-E452605454E2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08260-1CA6-45D3-A54B-55856881D9B2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проявляются в запинках судорожного характера, не препятствующих эффективной коммуникации в ситуациях общения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ED5FCB-3EA0-4CC2-98E1-F7E809022276}" type="parTrans" cxnId="{BF1C14E9-9596-4C8A-8908-7D277698B0DB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B6D003-4B6E-4050-828B-2B21FF9EA85B}" type="sibTrans" cxnId="{BF1C14E9-9596-4C8A-8908-7D277698B0DB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1B5E04-9065-4B7B-B921-277EF0A6BA73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стрессовые ситуации, у этих обучающихся провоцируют ухудшение состояния речи, поэтому при проведении процедур текущего контроля знаний обучающихся или аттестации это надо учитывать.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49540F-38C9-4314-953F-8B8C1C25929A}" type="parTrans" cxnId="{13451C3F-028F-4A99-84B5-FB20AD6D79D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6C5A42-59D0-4134-98E6-0957993FBA80}" type="sibTrans" cxnId="{13451C3F-028F-4A99-84B5-FB20AD6D79D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37DEBD-74D6-4CC1-A733-DB6AAF52AC51}">
      <dgm:prSet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Нарушение голоса (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дисфония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, афония)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3A34BE-65B9-462F-9EAE-02B422DAB1C7}" type="parTrans" cxnId="{FBB38DED-A19A-44F2-98A1-9C44D147F1F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539627-4C6B-40A4-994D-9E66856C6C64}" type="sibTrans" cxnId="{FBB38DED-A19A-44F2-98A1-9C44D147F1F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6EE68F-6E20-4D87-8D2B-6453E68D9D1F}">
      <dgm:prSet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при легкой степени:                                                                                           - незначительное изменение тембра голоса                                                   - утомляемость голоса, монотонность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1F67F-8285-4BCB-BF02-32BC6D937CFF}" type="parTrans" cxnId="{3E209908-D94B-4B81-8806-7453C927E83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EC6D87-53A2-4405-8F55-DDA67E11DE16}" type="sibTrans" cxnId="{3E209908-D94B-4B81-8806-7453C927E83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3772C4-E143-49C6-BB91-F40DD97F105D}">
      <dgm:prSet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при средней степени:                                                                                        - значительные изменения тембра голоса, голос слабый, иссякающий, немодулированный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5327E0-8E1B-413F-80A3-13ADB4EC0AD9}" type="parTrans" cxnId="{DD21C12C-DAA0-4C36-8C39-CCAC8BAAE34C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BAFB9A-2560-4238-AAFE-9A9149E72935}" type="sibTrans" cxnId="{DD21C12C-DAA0-4C36-8C39-CCAC8BAAE34C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30F078-76FE-408E-AD5D-9A3508250FEA}" type="pres">
      <dgm:prSet presAssocID="{FDED1D5F-363F-4F8B-820D-05D6D1466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57A2AD-51C1-4611-9C1B-28A47AB4E658}" type="pres">
      <dgm:prSet presAssocID="{742D8D8C-D162-4EB0-A568-F94A5A18D426}" presName="parentText" presStyleLbl="node1" presStyleIdx="0" presStyleCnt="2" custScaleY="65214" custLinFactNeighborY="-206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80206-06A5-4188-8EC0-89EDFD3A1C27}" type="pres">
      <dgm:prSet presAssocID="{742D8D8C-D162-4EB0-A568-F94A5A18D4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7594A-34E7-4116-941A-8C3120871DEC}" type="pres">
      <dgm:prSet presAssocID="{D237DEBD-74D6-4CC1-A733-DB6AAF52AC51}" presName="parentText" presStyleLbl="node1" presStyleIdx="1" presStyleCnt="2" custScaleY="67076" custLinFactNeighborY="133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7E2BD-0887-47A1-AC59-95366168D8B1}" type="pres">
      <dgm:prSet presAssocID="{D237DEBD-74D6-4CC1-A733-DB6AAF52AC51}" presName="childText" presStyleLbl="revTx" presStyleIdx="1" presStyleCnt="2" custLinFactNeighborX="-855" custLinFactNeighborY="39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E79C9E-15DB-4775-BA9F-74CC4F037933}" type="presOf" srcId="{FDED1D5F-363F-4F8B-820D-05D6D1466029}" destId="{2830F078-76FE-408E-AD5D-9A3508250FEA}" srcOrd="0" destOrd="0" presId="urn:microsoft.com/office/officeart/2005/8/layout/vList2"/>
    <dgm:cxn modelId="{DD21C12C-DAA0-4C36-8C39-CCAC8BAAE34C}" srcId="{D237DEBD-74D6-4CC1-A733-DB6AAF52AC51}" destId="{543772C4-E143-49C6-BB91-F40DD97F105D}" srcOrd="1" destOrd="0" parTransId="{565327E0-8E1B-413F-80A3-13ADB4EC0AD9}" sibTransId="{BABAFB9A-2560-4238-AAFE-9A9149E72935}"/>
    <dgm:cxn modelId="{7F804DD9-458F-41CA-8A06-83AC0106E098}" type="presOf" srcId="{742D8D8C-D162-4EB0-A568-F94A5A18D426}" destId="{7F57A2AD-51C1-4611-9C1B-28A47AB4E658}" srcOrd="0" destOrd="0" presId="urn:microsoft.com/office/officeart/2005/8/layout/vList2"/>
    <dgm:cxn modelId="{7DD1E74D-F989-4C95-A2E7-FE4158989B29}" type="presOf" srcId="{543772C4-E143-49C6-BB91-F40DD97F105D}" destId="{F177E2BD-0887-47A1-AC59-95366168D8B1}" srcOrd="0" destOrd="1" presId="urn:microsoft.com/office/officeart/2005/8/layout/vList2"/>
    <dgm:cxn modelId="{3E209908-D94B-4B81-8806-7453C927E836}" srcId="{D237DEBD-74D6-4CC1-A733-DB6AAF52AC51}" destId="{1D6EE68F-6E20-4D87-8D2B-6453E68D9D1F}" srcOrd="0" destOrd="0" parTransId="{B061F67F-8285-4BCB-BF02-32BC6D937CFF}" sibTransId="{C9EC6D87-53A2-4405-8F55-DDA67E11DE16}"/>
    <dgm:cxn modelId="{FBB38DED-A19A-44F2-98A1-9C44D147F1F0}" srcId="{FDED1D5F-363F-4F8B-820D-05D6D1466029}" destId="{D237DEBD-74D6-4CC1-A733-DB6AAF52AC51}" srcOrd="1" destOrd="0" parTransId="{9D3A34BE-65B9-462F-9EAE-02B422DAB1C7}" sibTransId="{C8539627-4C6B-40A4-994D-9E66856C6C64}"/>
    <dgm:cxn modelId="{8C548974-662F-42E7-B15D-378B514DDBAC}" type="presOf" srcId="{8C1B5E04-9065-4B7B-B921-277EF0A6BA73}" destId="{28D80206-06A5-4188-8EC0-89EDFD3A1C27}" srcOrd="0" destOrd="1" presId="urn:microsoft.com/office/officeart/2005/8/layout/vList2"/>
    <dgm:cxn modelId="{BF1C14E9-9596-4C8A-8908-7D277698B0DB}" srcId="{742D8D8C-D162-4EB0-A568-F94A5A18D426}" destId="{71A08260-1CA6-45D3-A54B-55856881D9B2}" srcOrd="0" destOrd="0" parTransId="{21ED5FCB-3EA0-4CC2-98E1-F7E809022276}" sibTransId="{6DB6D003-4B6E-4050-828B-2B21FF9EA85B}"/>
    <dgm:cxn modelId="{33758857-47BF-4053-BF8A-57F1E89CA3AB}" type="presOf" srcId="{1D6EE68F-6E20-4D87-8D2B-6453E68D9D1F}" destId="{F177E2BD-0887-47A1-AC59-95366168D8B1}" srcOrd="0" destOrd="0" presId="urn:microsoft.com/office/officeart/2005/8/layout/vList2"/>
    <dgm:cxn modelId="{A7A7DAB2-E28D-4FF5-93D4-FEB80105A065}" type="presOf" srcId="{D237DEBD-74D6-4CC1-A733-DB6AAF52AC51}" destId="{0497594A-34E7-4116-941A-8C3120871DEC}" srcOrd="0" destOrd="0" presId="urn:microsoft.com/office/officeart/2005/8/layout/vList2"/>
    <dgm:cxn modelId="{04124891-C05C-4425-9D77-E452605454E2}" srcId="{FDED1D5F-363F-4F8B-820D-05D6D1466029}" destId="{742D8D8C-D162-4EB0-A568-F94A5A18D426}" srcOrd="0" destOrd="0" parTransId="{77C3282D-012F-4270-8342-FE09E7B75E1D}" sibTransId="{0E02715C-340A-4AC9-BBE4-F85B7F51C622}"/>
    <dgm:cxn modelId="{470BF052-FC74-4BF9-B095-BF5F6C060A39}" type="presOf" srcId="{71A08260-1CA6-45D3-A54B-55856881D9B2}" destId="{28D80206-06A5-4188-8EC0-89EDFD3A1C27}" srcOrd="0" destOrd="0" presId="urn:microsoft.com/office/officeart/2005/8/layout/vList2"/>
    <dgm:cxn modelId="{13451C3F-028F-4A99-84B5-FB20AD6D79D0}" srcId="{742D8D8C-D162-4EB0-A568-F94A5A18D426}" destId="{8C1B5E04-9065-4B7B-B921-277EF0A6BA73}" srcOrd="1" destOrd="0" parTransId="{5449540F-38C9-4314-953F-8B8C1C25929A}" sibTransId="{CB6C5A42-59D0-4134-98E6-0957993FBA80}"/>
    <dgm:cxn modelId="{2F17832D-A5EC-4436-8296-30EA88123E90}" type="presParOf" srcId="{2830F078-76FE-408E-AD5D-9A3508250FEA}" destId="{7F57A2AD-51C1-4611-9C1B-28A47AB4E658}" srcOrd="0" destOrd="0" presId="urn:microsoft.com/office/officeart/2005/8/layout/vList2"/>
    <dgm:cxn modelId="{747F519B-BA8C-427E-8BBE-503FE479EDFE}" type="presParOf" srcId="{2830F078-76FE-408E-AD5D-9A3508250FEA}" destId="{28D80206-06A5-4188-8EC0-89EDFD3A1C27}" srcOrd="1" destOrd="0" presId="urn:microsoft.com/office/officeart/2005/8/layout/vList2"/>
    <dgm:cxn modelId="{BC4C3F6C-773B-4881-A954-3C365F132EE2}" type="presParOf" srcId="{2830F078-76FE-408E-AD5D-9A3508250FEA}" destId="{0497594A-34E7-4116-941A-8C3120871DEC}" srcOrd="2" destOrd="0" presId="urn:microsoft.com/office/officeart/2005/8/layout/vList2"/>
    <dgm:cxn modelId="{34FD058D-934C-4C7F-9AF9-87F21135C6DD}" type="presParOf" srcId="{2830F078-76FE-408E-AD5D-9A3508250FEA}" destId="{F177E2BD-0887-47A1-AC59-95366168D8B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BD487D-D235-4CA0-AC4B-50E7BDD88869}" type="doc">
      <dgm:prSet loTypeId="urn:microsoft.com/office/officeart/2005/8/layout/lProcess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B9441B6-1052-425A-96F1-FD1F5C46B103}">
      <dgm:prSet phldrT="[Текст]" custT="1"/>
      <dgm:spPr/>
      <dgm:t>
        <a:bodyPr/>
        <a:lstStyle/>
        <a:p>
          <a:r>
            <a:rPr lang="ru-RU" sz="2800" b="1" dirty="0" smtClean="0">
              <a:effectLst/>
              <a:latin typeface="Arial" pitchFamily="34" charset="0"/>
              <a:cs typeface="Arial" pitchFamily="34" charset="0"/>
            </a:rPr>
            <a:t>ПМПК</a:t>
          </a:r>
          <a:endParaRPr lang="ru-RU" sz="2800" b="1" dirty="0">
            <a:latin typeface="Arial" pitchFamily="34" charset="0"/>
            <a:cs typeface="Arial" pitchFamily="34" charset="0"/>
          </a:endParaRPr>
        </a:p>
      </dgm:t>
    </dgm:pt>
    <dgm:pt modelId="{11F4A076-E4B5-4A77-9D7B-4A9370497950}" type="parTrans" cxnId="{76F03D15-67E2-49A4-B1DB-8CAFE86CCD5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3D95317-66DC-4BC0-B766-46F79C058FA9}" type="sibTrans" cxnId="{76F03D15-67E2-49A4-B1DB-8CAFE86CCD5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A49A75C-31DE-470E-B449-5D3BA408F10D}">
      <dgm:prSet phldrT="[Текст]" custT="1"/>
      <dgm:spPr/>
      <dgm:t>
        <a:bodyPr/>
        <a:lstStyle/>
        <a:p>
          <a:r>
            <a:rPr lang="ru-RU" sz="1600" dirty="0" smtClean="0">
              <a:effectLst/>
              <a:latin typeface="Arial" pitchFamily="34" charset="0"/>
              <a:cs typeface="Arial" pitchFamily="34" charset="0"/>
            </a:rPr>
            <a:t>несет ответственность за определение (подтверждение) статуса ребенка с ОВЗ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AD397785-0CFA-48B1-A2B6-FE6B8A0DE8E7}" type="parTrans" cxnId="{25F11262-AA8F-49BB-B422-656D8005A16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5A0A8A5-40D5-4212-9D15-88D1163387EA}" type="sibTrans" cxnId="{25F11262-AA8F-49BB-B422-656D8005A16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38B2817-81A1-4581-B3F0-135699766CA2}">
      <dgm:prSet phldrT="[Текст]" custT="1"/>
      <dgm:spPr/>
      <dgm:t>
        <a:bodyPr/>
        <a:lstStyle/>
        <a:p>
          <a:r>
            <a:rPr lang="ru-RU" sz="1600" smtClean="0">
              <a:effectLst/>
              <a:latin typeface="Arial" pitchFamily="34" charset="0"/>
              <a:cs typeface="Arial" pitchFamily="34" charset="0"/>
            </a:rPr>
            <a:t>определение специальных образовательных условий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FE82CD06-6C0D-4E98-8176-578728E98769}" type="parTrans" cxnId="{A0F88832-A033-4FDF-871F-5B88102C0A1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8C21FEE-075D-46CA-A345-AB8393176892}" type="sibTrans" cxnId="{A0F88832-A033-4FDF-871F-5B88102C0A1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3CA46BB-D814-4507-A2B4-3297CE9FBA0A}">
      <dgm:prSet phldrT="[Текст]" custT="1"/>
      <dgm:spPr/>
      <dgm:t>
        <a:bodyPr/>
        <a:lstStyle/>
        <a:p>
          <a:r>
            <a:rPr lang="ru-RU" sz="2800" b="1" dirty="0" err="1" smtClean="0">
              <a:effectLst/>
              <a:latin typeface="Arial" pitchFamily="34" charset="0"/>
              <a:cs typeface="Arial" pitchFamily="34" charset="0"/>
            </a:rPr>
            <a:t>ППк</a:t>
          </a:r>
          <a:endParaRPr lang="ru-RU" sz="2800" b="1" dirty="0">
            <a:latin typeface="Arial" pitchFamily="34" charset="0"/>
            <a:cs typeface="Arial" pitchFamily="34" charset="0"/>
          </a:endParaRPr>
        </a:p>
      </dgm:t>
    </dgm:pt>
    <dgm:pt modelId="{AF9629CC-CDBC-41B8-8065-5228DE239904}" type="parTrans" cxnId="{C09A964C-B0E6-47C8-84DE-1346A293D6D9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1BC7B5C-AE7F-472E-BEF6-7DCE5F240FCE}" type="sibTrans" cxnId="{C09A964C-B0E6-47C8-84DE-1346A293D6D9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CDAC0D0-2BE6-414E-B4E8-F7C1A69EB6A2}">
      <dgm:prSet phldrT="[Текст]" custT="1"/>
      <dgm:spPr/>
      <dgm:t>
        <a:bodyPr/>
        <a:lstStyle/>
        <a:p>
          <a:r>
            <a:rPr lang="ru-RU" sz="1600" smtClean="0">
              <a:effectLst/>
              <a:latin typeface="Arial" pitchFamily="34" charset="0"/>
              <a:cs typeface="Arial" pitchFamily="34" charset="0"/>
            </a:rPr>
            <a:t>несет ответственность за создание и реализацию необходимых специальных образовательных условий, которые рекомендованы ПМПК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B41D559B-E611-412B-A9D1-0E37ABAEB836}" type="parTrans" cxnId="{B36BB589-95E6-4E6C-98E4-1120E4E61A8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C7C6D42-C1F2-4916-8E32-91EBCA02D35D}" type="sibTrans" cxnId="{B36BB589-95E6-4E6C-98E4-1120E4E61A8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853911C-933C-40A8-AD34-2913BF7E0004}">
      <dgm:prSet phldrT="[Текст]" custT="1"/>
      <dgm:spPr/>
      <dgm:t>
        <a:bodyPr/>
        <a:lstStyle/>
        <a:p>
          <a:r>
            <a:rPr lang="ru-RU" sz="1600" smtClean="0">
              <a:effectLst/>
              <a:latin typeface="Arial" pitchFamily="34" charset="0"/>
              <a:cs typeface="Arial" pitchFamily="34" charset="0"/>
            </a:rPr>
            <a:t>отвечает за реализацию рекомендаций ПМПК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63B0E331-AFD3-4CFF-BA81-885ED374DC15}" type="parTrans" cxnId="{FB8FABA8-A328-4EB4-B43E-C729101A7DA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4E519D-D559-45E8-8437-21C7C9AC650A}" type="sibTrans" cxnId="{FB8FABA8-A328-4EB4-B43E-C729101A7DA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2FB4853-3C6C-4C08-BA7D-54BA94E94F3D}">
      <dgm:prSet phldrT="[Текст]" custT="1"/>
      <dgm:spPr/>
      <dgm:t>
        <a:bodyPr/>
        <a:lstStyle/>
        <a:p>
          <a:r>
            <a:rPr lang="ru-RU" sz="1600" smtClean="0">
              <a:effectLst/>
              <a:latin typeface="Arial" pitchFamily="34" charset="0"/>
              <a:cs typeface="Arial" pitchFamily="34" charset="0"/>
            </a:rPr>
            <a:t>определение общих направлений коррекционно-развивающей работы специалистов образовательной организации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8B9BEA44-E9B4-4834-A0CB-332B53786C5F}" type="parTrans" cxnId="{8B797272-D6A5-4603-A28C-7C25194DB1E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7370EB8-C46A-4DC5-A58E-A1A0C51292FE}" type="sibTrans" cxnId="{8B797272-D6A5-4603-A28C-7C25194DB1E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1C4D7AD-4E47-41E3-8153-73B1133819FD}">
      <dgm:prSet phldrT="[Текст]" custT="1"/>
      <dgm:spPr/>
      <dgm:t>
        <a:bodyPr/>
        <a:lstStyle/>
        <a:p>
          <a:r>
            <a:rPr lang="ru-RU" sz="1600" smtClean="0">
              <a:effectLst/>
              <a:latin typeface="Arial" pitchFamily="34" charset="0"/>
              <a:cs typeface="Arial" pitchFamily="34" charset="0"/>
            </a:rPr>
            <a:t>подбор образовательной программы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6AC26353-AD08-4F16-958A-F93D36ACD67C}" type="parTrans" cxnId="{C4FA4A38-2746-431A-9FB9-6F911395204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55D0F66-D885-4E0B-BF76-89E86C2581A9}" type="sibTrans" cxnId="{C4FA4A38-2746-431A-9FB9-6F911395204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000264B-9B06-4F84-AFF7-6C7D99AB3344}" type="pres">
      <dgm:prSet presAssocID="{6ABD487D-D235-4CA0-AC4B-50E7BDD8886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AC57F1-851D-48B7-9332-24CA62D3C922}" type="pres">
      <dgm:prSet presAssocID="{CB9441B6-1052-425A-96F1-FD1F5C46B103}" presName="compNode" presStyleCnt="0"/>
      <dgm:spPr/>
    </dgm:pt>
    <dgm:pt modelId="{69C13B90-1D2A-4314-930D-BE4CB60ECA66}" type="pres">
      <dgm:prSet presAssocID="{CB9441B6-1052-425A-96F1-FD1F5C46B103}" presName="aNode" presStyleLbl="bgShp" presStyleIdx="0" presStyleCnt="2"/>
      <dgm:spPr/>
      <dgm:t>
        <a:bodyPr/>
        <a:lstStyle/>
        <a:p>
          <a:endParaRPr lang="ru-RU"/>
        </a:p>
      </dgm:t>
    </dgm:pt>
    <dgm:pt modelId="{F30BAD09-7616-4C19-ABD9-5D6B6DFD4C01}" type="pres">
      <dgm:prSet presAssocID="{CB9441B6-1052-425A-96F1-FD1F5C46B103}" presName="textNode" presStyleLbl="bgShp" presStyleIdx="0" presStyleCnt="2"/>
      <dgm:spPr/>
      <dgm:t>
        <a:bodyPr/>
        <a:lstStyle/>
        <a:p>
          <a:endParaRPr lang="ru-RU"/>
        </a:p>
      </dgm:t>
    </dgm:pt>
    <dgm:pt modelId="{00065024-42C8-45CA-824B-A433B807C089}" type="pres">
      <dgm:prSet presAssocID="{CB9441B6-1052-425A-96F1-FD1F5C46B103}" presName="compChildNode" presStyleCnt="0"/>
      <dgm:spPr/>
    </dgm:pt>
    <dgm:pt modelId="{BB160A49-A382-43C7-87E3-FCD5E143C52E}" type="pres">
      <dgm:prSet presAssocID="{CB9441B6-1052-425A-96F1-FD1F5C46B103}" presName="theInnerList" presStyleCnt="0"/>
      <dgm:spPr/>
    </dgm:pt>
    <dgm:pt modelId="{75666B90-57ED-4309-8057-295CCDAA519C}" type="pres">
      <dgm:prSet presAssocID="{EA49A75C-31DE-470E-B449-5D3BA408F10D}" presName="childNode" presStyleLbl="node1" presStyleIdx="0" presStyleCnt="6" custScaleY="158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38EFB1-02E1-437F-A118-C6A27C1ADDC5}" type="pres">
      <dgm:prSet presAssocID="{EA49A75C-31DE-470E-B449-5D3BA408F10D}" presName="aSpace2" presStyleCnt="0"/>
      <dgm:spPr/>
    </dgm:pt>
    <dgm:pt modelId="{7A050A6C-5853-448F-ABB8-07A27D23DBC3}" type="pres">
      <dgm:prSet presAssocID="{938B2817-81A1-4581-B3F0-135699766CA2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F4A0A-2EA2-409C-9B8C-A8CC8EC68318}" type="pres">
      <dgm:prSet presAssocID="{938B2817-81A1-4581-B3F0-135699766CA2}" presName="aSpace2" presStyleCnt="0"/>
      <dgm:spPr/>
    </dgm:pt>
    <dgm:pt modelId="{8AA81DEB-32A2-4DDA-A5A0-7ED96C85F5FC}" type="pres">
      <dgm:prSet presAssocID="{41C4D7AD-4E47-41E3-8153-73B1133819FD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ADA72-92A8-4AC5-A7F5-1CA305286D97}" type="pres">
      <dgm:prSet presAssocID="{41C4D7AD-4E47-41E3-8153-73B1133819FD}" presName="aSpace2" presStyleCnt="0"/>
      <dgm:spPr/>
    </dgm:pt>
    <dgm:pt modelId="{71741E4B-E665-4D9A-B656-F86C67E3C33C}" type="pres">
      <dgm:prSet presAssocID="{C2FB4853-3C6C-4C08-BA7D-54BA94E94F3D}" presName="childNode" presStyleLbl="node1" presStyleIdx="3" presStyleCnt="6" custScaleX="97442" custScaleY="229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88776-9F6E-46DA-BB87-DD8098340D51}" type="pres">
      <dgm:prSet presAssocID="{CB9441B6-1052-425A-96F1-FD1F5C46B103}" presName="aSpace" presStyleCnt="0"/>
      <dgm:spPr/>
    </dgm:pt>
    <dgm:pt modelId="{7C2BCFEC-44EE-4A9E-BFA2-A4DF0CB630FC}" type="pres">
      <dgm:prSet presAssocID="{03CA46BB-D814-4507-A2B4-3297CE9FBA0A}" presName="compNode" presStyleCnt="0"/>
      <dgm:spPr/>
    </dgm:pt>
    <dgm:pt modelId="{3F721156-A7B6-40C0-BB2C-8F59B84D7E73}" type="pres">
      <dgm:prSet presAssocID="{03CA46BB-D814-4507-A2B4-3297CE9FBA0A}" presName="aNode" presStyleLbl="bgShp" presStyleIdx="1" presStyleCnt="2"/>
      <dgm:spPr/>
      <dgm:t>
        <a:bodyPr/>
        <a:lstStyle/>
        <a:p>
          <a:endParaRPr lang="ru-RU"/>
        </a:p>
      </dgm:t>
    </dgm:pt>
    <dgm:pt modelId="{554DF7C7-9647-4673-8B24-92F363BC41EC}" type="pres">
      <dgm:prSet presAssocID="{03CA46BB-D814-4507-A2B4-3297CE9FBA0A}" presName="textNode" presStyleLbl="bgShp" presStyleIdx="1" presStyleCnt="2"/>
      <dgm:spPr/>
      <dgm:t>
        <a:bodyPr/>
        <a:lstStyle/>
        <a:p>
          <a:endParaRPr lang="ru-RU"/>
        </a:p>
      </dgm:t>
    </dgm:pt>
    <dgm:pt modelId="{199CA103-AA80-44C7-BEAA-E9E79B94474E}" type="pres">
      <dgm:prSet presAssocID="{03CA46BB-D814-4507-A2B4-3297CE9FBA0A}" presName="compChildNode" presStyleCnt="0"/>
      <dgm:spPr/>
    </dgm:pt>
    <dgm:pt modelId="{0618C07B-6E16-4FD7-B1C5-D2E9B82889FA}" type="pres">
      <dgm:prSet presAssocID="{03CA46BB-D814-4507-A2B4-3297CE9FBA0A}" presName="theInnerList" presStyleCnt="0"/>
      <dgm:spPr/>
    </dgm:pt>
    <dgm:pt modelId="{79680A58-E9EF-4A4A-91F9-212FDB19D17E}" type="pres">
      <dgm:prSet presAssocID="{5CDAC0D0-2BE6-414E-B4E8-F7C1A69EB6A2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DB93B-E1A2-4E9A-9D3C-267FDFBEE973}" type="pres">
      <dgm:prSet presAssocID="{5CDAC0D0-2BE6-414E-B4E8-F7C1A69EB6A2}" presName="aSpace2" presStyleCnt="0"/>
      <dgm:spPr/>
    </dgm:pt>
    <dgm:pt modelId="{45AF3CDD-551E-4074-999F-12A5E81D0DE1}" type="pres">
      <dgm:prSet presAssocID="{5853911C-933C-40A8-AD34-2913BF7E0004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F03D15-67E2-49A4-B1DB-8CAFE86CCD5A}" srcId="{6ABD487D-D235-4CA0-AC4B-50E7BDD88869}" destId="{CB9441B6-1052-425A-96F1-FD1F5C46B103}" srcOrd="0" destOrd="0" parTransId="{11F4A076-E4B5-4A77-9D7B-4A9370497950}" sibTransId="{63D95317-66DC-4BC0-B766-46F79C058FA9}"/>
    <dgm:cxn modelId="{A0F88832-A033-4FDF-871F-5B88102C0A11}" srcId="{CB9441B6-1052-425A-96F1-FD1F5C46B103}" destId="{938B2817-81A1-4581-B3F0-135699766CA2}" srcOrd="1" destOrd="0" parTransId="{FE82CD06-6C0D-4E98-8176-578728E98769}" sibTransId="{88C21FEE-075D-46CA-A345-AB8393176892}"/>
    <dgm:cxn modelId="{64F3E4F7-8BCF-4F40-B9EC-68F2983B1908}" type="presOf" srcId="{C2FB4853-3C6C-4C08-BA7D-54BA94E94F3D}" destId="{71741E4B-E665-4D9A-B656-F86C67E3C33C}" srcOrd="0" destOrd="0" presId="urn:microsoft.com/office/officeart/2005/8/layout/lProcess2"/>
    <dgm:cxn modelId="{CB19EFCB-6D89-47DD-B4C6-6659C5F9D0BC}" type="presOf" srcId="{CB9441B6-1052-425A-96F1-FD1F5C46B103}" destId="{F30BAD09-7616-4C19-ABD9-5D6B6DFD4C01}" srcOrd="1" destOrd="0" presId="urn:microsoft.com/office/officeart/2005/8/layout/lProcess2"/>
    <dgm:cxn modelId="{9FD72BD3-C510-4F78-8400-438E243191F2}" type="presOf" srcId="{938B2817-81A1-4581-B3F0-135699766CA2}" destId="{7A050A6C-5853-448F-ABB8-07A27D23DBC3}" srcOrd="0" destOrd="0" presId="urn:microsoft.com/office/officeart/2005/8/layout/lProcess2"/>
    <dgm:cxn modelId="{DFD3EEBA-DCA2-49CC-AAA9-001BF50176AB}" type="presOf" srcId="{6ABD487D-D235-4CA0-AC4B-50E7BDD88869}" destId="{9000264B-9B06-4F84-AFF7-6C7D99AB3344}" srcOrd="0" destOrd="0" presId="urn:microsoft.com/office/officeart/2005/8/layout/lProcess2"/>
    <dgm:cxn modelId="{C09A964C-B0E6-47C8-84DE-1346A293D6D9}" srcId="{6ABD487D-D235-4CA0-AC4B-50E7BDD88869}" destId="{03CA46BB-D814-4507-A2B4-3297CE9FBA0A}" srcOrd="1" destOrd="0" parTransId="{AF9629CC-CDBC-41B8-8065-5228DE239904}" sibTransId="{B1BC7B5C-AE7F-472E-BEF6-7DCE5F240FCE}"/>
    <dgm:cxn modelId="{0D6BF287-B41A-4B24-918C-7A823655AA78}" type="presOf" srcId="{41C4D7AD-4E47-41E3-8153-73B1133819FD}" destId="{8AA81DEB-32A2-4DDA-A5A0-7ED96C85F5FC}" srcOrd="0" destOrd="0" presId="urn:microsoft.com/office/officeart/2005/8/layout/lProcess2"/>
    <dgm:cxn modelId="{B36BB589-95E6-4E6C-98E4-1120E4E61A86}" srcId="{03CA46BB-D814-4507-A2B4-3297CE9FBA0A}" destId="{5CDAC0D0-2BE6-414E-B4E8-F7C1A69EB6A2}" srcOrd="0" destOrd="0" parTransId="{B41D559B-E611-412B-A9D1-0E37ABAEB836}" sibTransId="{BC7C6D42-C1F2-4916-8E32-91EBCA02D35D}"/>
    <dgm:cxn modelId="{FB8FABA8-A328-4EB4-B43E-C729101A7DAD}" srcId="{03CA46BB-D814-4507-A2B4-3297CE9FBA0A}" destId="{5853911C-933C-40A8-AD34-2913BF7E0004}" srcOrd="1" destOrd="0" parTransId="{63B0E331-AFD3-4CFF-BA81-885ED374DC15}" sibTransId="{B94E519D-D559-45E8-8437-21C7C9AC650A}"/>
    <dgm:cxn modelId="{4310B7B2-EB87-4923-9AA8-AC0C19CB7FE4}" type="presOf" srcId="{03CA46BB-D814-4507-A2B4-3297CE9FBA0A}" destId="{554DF7C7-9647-4673-8B24-92F363BC41EC}" srcOrd="1" destOrd="0" presId="urn:microsoft.com/office/officeart/2005/8/layout/lProcess2"/>
    <dgm:cxn modelId="{55702A00-A03A-4D60-9380-4D36B8FFDC72}" type="presOf" srcId="{5853911C-933C-40A8-AD34-2913BF7E0004}" destId="{45AF3CDD-551E-4074-999F-12A5E81D0DE1}" srcOrd="0" destOrd="0" presId="urn:microsoft.com/office/officeart/2005/8/layout/lProcess2"/>
    <dgm:cxn modelId="{C4FA4A38-2746-431A-9FB9-6F9113952041}" srcId="{CB9441B6-1052-425A-96F1-FD1F5C46B103}" destId="{41C4D7AD-4E47-41E3-8153-73B1133819FD}" srcOrd="2" destOrd="0" parTransId="{6AC26353-AD08-4F16-958A-F93D36ACD67C}" sibTransId="{A55D0F66-D885-4E0B-BF76-89E86C2581A9}"/>
    <dgm:cxn modelId="{6D5DDEF2-E406-45CF-9D1E-CBBC92F55A3C}" type="presOf" srcId="{03CA46BB-D814-4507-A2B4-3297CE9FBA0A}" destId="{3F721156-A7B6-40C0-BB2C-8F59B84D7E73}" srcOrd="0" destOrd="0" presId="urn:microsoft.com/office/officeart/2005/8/layout/lProcess2"/>
    <dgm:cxn modelId="{8B797272-D6A5-4603-A28C-7C25194DB1E5}" srcId="{CB9441B6-1052-425A-96F1-FD1F5C46B103}" destId="{C2FB4853-3C6C-4C08-BA7D-54BA94E94F3D}" srcOrd="3" destOrd="0" parTransId="{8B9BEA44-E9B4-4834-A0CB-332B53786C5F}" sibTransId="{A7370EB8-C46A-4DC5-A58E-A1A0C51292FE}"/>
    <dgm:cxn modelId="{DF367CD7-CE52-41A7-A3E1-72A16A18F299}" type="presOf" srcId="{CB9441B6-1052-425A-96F1-FD1F5C46B103}" destId="{69C13B90-1D2A-4314-930D-BE4CB60ECA66}" srcOrd="0" destOrd="0" presId="urn:microsoft.com/office/officeart/2005/8/layout/lProcess2"/>
    <dgm:cxn modelId="{A8CC64F5-09D1-4B24-AC5D-246D68E0B68D}" type="presOf" srcId="{EA49A75C-31DE-470E-B449-5D3BA408F10D}" destId="{75666B90-57ED-4309-8057-295CCDAA519C}" srcOrd="0" destOrd="0" presId="urn:microsoft.com/office/officeart/2005/8/layout/lProcess2"/>
    <dgm:cxn modelId="{202F9843-00A1-4ADF-8FF3-367BF5C0EEE1}" type="presOf" srcId="{5CDAC0D0-2BE6-414E-B4E8-F7C1A69EB6A2}" destId="{79680A58-E9EF-4A4A-91F9-212FDB19D17E}" srcOrd="0" destOrd="0" presId="urn:microsoft.com/office/officeart/2005/8/layout/lProcess2"/>
    <dgm:cxn modelId="{25F11262-AA8F-49BB-B422-656D8005A166}" srcId="{CB9441B6-1052-425A-96F1-FD1F5C46B103}" destId="{EA49A75C-31DE-470E-B449-5D3BA408F10D}" srcOrd="0" destOrd="0" parTransId="{AD397785-0CFA-48B1-A2B6-FE6B8A0DE8E7}" sibTransId="{95A0A8A5-40D5-4212-9D15-88D1163387EA}"/>
    <dgm:cxn modelId="{508C1B57-A70F-4216-8568-5F6536E971F0}" type="presParOf" srcId="{9000264B-9B06-4F84-AFF7-6C7D99AB3344}" destId="{B5AC57F1-851D-48B7-9332-24CA62D3C922}" srcOrd="0" destOrd="0" presId="urn:microsoft.com/office/officeart/2005/8/layout/lProcess2"/>
    <dgm:cxn modelId="{DF0B7137-041E-418C-846B-1D9A1FC93620}" type="presParOf" srcId="{B5AC57F1-851D-48B7-9332-24CA62D3C922}" destId="{69C13B90-1D2A-4314-930D-BE4CB60ECA66}" srcOrd="0" destOrd="0" presId="urn:microsoft.com/office/officeart/2005/8/layout/lProcess2"/>
    <dgm:cxn modelId="{4B798E4F-AD02-40D3-9A40-0A71D62A5F28}" type="presParOf" srcId="{B5AC57F1-851D-48B7-9332-24CA62D3C922}" destId="{F30BAD09-7616-4C19-ABD9-5D6B6DFD4C01}" srcOrd="1" destOrd="0" presId="urn:microsoft.com/office/officeart/2005/8/layout/lProcess2"/>
    <dgm:cxn modelId="{02B3D3C0-195A-4F1F-A453-02A505EA3131}" type="presParOf" srcId="{B5AC57F1-851D-48B7-9332-24CA62D3C922}" destId="{00065024-42C8-45CA-824B-A433B807C089}" srcOrd="2" destOrd="0" presId="urn:microsoft.com/office/officeart/2005/8/layout/lProcess2"/>
    <dgm:cxn modelId="{A70BD9F2-5FB1-46D8-B0CA-43011F8898E0}" type="presParOf" srcId="{00065024-42C8-45CA-824B-A433B807C089}" destId="{BB160A49-A382-43C7-87E3-FCD5E143C52E}" srcOrd="0" destOrd="0" presId="urn:microsoft.com/office/officeart/2005/8/layout/lProcess2"/>
    <dgm:cxn modelId="{B3EE92EB-2A5C-4192-9DA0-87BE3A9B5904}" type="presParOf" srcId="{BB160A49-A382-43C7-87E3-FCD5E143C52E}" destId="{75666B90-57ED-4309-8057-295CCDAA519C}" srcOrd="0" destOrd="0" presId="urn:microsoft.com/office/officeart/2005/8/layout/lProcess2"/>
    <dgm:cxn modelId="{CA4D20C5-6159-4A8B-B535-82C448BA2B99}" type="presParOf" srcId="{BB160A49-A382-43C7-87E3-FCD5E143C52E}" destId="{8438EFB1-02E1-437F-A118-C6A27C1ADDC5}" srcOrd="1" destOrd="0" presId="urn:microsoft.com/office/officeart/2005/8/layout/lProcess2"/>
    <dgm:cxn modelId="{ED11C530-D7EB-408A-A957-00EBB3C467D9}" type="presParOf" srcId="{BB160A49-A382-43C7-87E3-FCD5E143C52E}" destId="{7A050A6C-5853-448F-ABB8-07A27D23DBC3}" srcOrd="2" destOrd="0" presId="urn:microsoft.com/office/officeart/2005/8/layout/lProcess2"/>
    <dgm:cxn modelId="{AE655E53-ECDB-4FA8-976E-79C8E48685C1}" type="presParOf" srcId="{BB160A49-A382-43C7-87E3-FCD5E143C52E}" destId="{987F4A0A-2EA2-409C-9B8C-A8CC8EC68318}" srcOrd="3" destOrd="0" presId="urn:microsoft.com/office/officeart/2005/8/layout/lProcess2"/>
    <dgm:cxn modelId="{E2FFB2E3-AD76-49B1-B1DA-90755693ADE4}" type="presParOf" srcId="{BB160A49-A382-43C7-87E3-FCD5E143C52E}" destId="{8AA81DEB-32A2-4DDA-A5A0-7ED96C85F5FC}" srcOrd="4" destOrd="0" presId="urn:microsoft.com/office/officeart/2005/8/layout/lProcess2"/>
    <dgm:cxn modelId="{C366F0C8-D863-4C00-9C5D-824A49C9544B}" type="presParOf" srcId="{BB160A49-A382-43C7-87E3-FCD5E143C52E}" destId="{AF1ADA72-92A8-4AC5-A7F5-1CA305286D97}" srcOrd="5" destOrd="0" presId="urn:microsoft.com/office/officeart/2005/8/layout/lProcess2"/>
    <dgm:cxn modelId="{1E7F39DD-53D2-4FFF-9145-62A3EE0D33A8}" type="presParOf" srcId="{BB160A49-A382-43C7-87E3-FCD5E143C52E}" destId="{71741E4B-E665-4D9A-B656-F86C67E3C33C}" srcOrd="6" destOrd="0" presId="urn:microsoft.com/office/officeart/2005/8/layout/lProcess2"/>
    <dgm:cxn modelId="{CC3433CB-C06A-42EB-9CCB-3671A79219DE}" type="presParOf" srcId="{9000264B-9B06-4F84-AFF7-6C7D99AB3344}" destId="{5FB88776-9F6E-46DA-BB87-DD8098340D51}" srcOrd="1" destOrd="0" presId="urn:microsoft.com/office/officeart/2005/8/layout/lProcess2"/>
    <dgm:cxn modelId="{5F2BACAE-E91D-4DB7-A244-65FE8B9B9ECA}" type="presParOf" srcId="{9000264B-9B06-4F84-AFF7-6C7D99AB3344}" destId="{7C2BCFEC-44EE-4A9E-BFA2-A4DF0CB630FC}" srcOrd="2" destOrd="0" presId="urn:microsoft.com/office/officeart/2005/8/layout/lProcess2"/>
    <dgm:cxn modelId="{1747C141-128D-4923-92B8-B62223430061}" type="presParOf" srcId="{7C2BCFEC-44EE-4A9E-BFA2-A4DF0CB630FC}" destId="{3F721156-A7B6-40C0-BB2C-8F59B84D7E73}" srcOrd="0" destOrd="0" presId="urn:microsoft.com/office/officeart/2005/8/layout/lProcess2"/>
    <dgm:cxn modelId="{087B0EB6-E552-4529-BAC5-0347097E5A2A}" type="presParOf" srcId="{7C2BCFEC-44EE-4A9E-BFA2-A4DF0CB630FC}" destId="{554DF7C7-9647-4673-8B24-92F363BC41EC}" srcOrd="1" destOrd="0" presId="urn:microsoft.com/office/officeart/2005/8/layout/lProcess2"/>
    <dgm:cxn modelId="{AE900F8C-DA56-4160-BD56-A61ADF4E9D26}" type="presParOf" srcId="{7C2BCFEC-44EE-4A9E-BFA2-A4DF0CB630FC}" destId="{199CA103-AA80-44C7-BEAA-E9E79B94474E}" srcOrd="2" destOrd="0" presId="urn:microsoft.com/office/officeart/2005/8/layout/lProcess2"/>
    <dgm:cxn modelId="{04EBA650-1E8D-4C68-B36C-058DAC5A6BB6}" type="presParOf" srcId="{199CA103-AA80-44C7-BEAA-E9E79B94474E}" destId="{0618C07B-6E16-4FD7-B1C5-D2E9B82889FA}" srcOrd="0" destOrd="0" presId="urn:microsoft.com/office/officeart/2005/8/layout/lProcess2"/>
    <dgm:cxn modelId="{BA2ADBDD-2A8E-4170-87BC-4B3E1151F2DD}" type="presParOf" srcId="{0618C07B-6E16-4FD7-B1C5-D2E9B82889FA}" destId="{79680A58-E9EF-4A4A-91F9-212FDB19D17E}" srcOrd="0" destOrd="0" presId="urn:microsoft.com/office/officeart/2005/8/layout/lProcess2"/>
    <dgm:cxn modelId="{68B621C7-BFD1-490E-9AD9-92442E650492}" type="presParOf" srcId="{0618C07B-6E16-4FD7-B1C5-D2E9B82889FA}" destId="{369DB93B-E1A2-4E9A-9D3C-267FDFBEE973}" srcOrd="1" destOrd="0" presId="urn:microsoft.com/office/officeart/2005/8/layout/lProcess2"/>
    <dgm:cxn modelId="{C8CC6E4C-9B87-4FCF-914C-DF659A7FEAA0}" type="presParOf" srcId="{0618C07B-6E16-4FD7-B1C5-D2E9B82889FA}" destId="{45AF3CDD-551E-4074-999F-12A5E81D0DE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57FBF-E0DA-4F5C-9B48-88911D1B1547}">
      <dsp:nvSpPr>
        <dsp:cNvPr id="0" name=""/>
        <dsp:cNvSpPr/>
      </dsp:nvSpPr>
      <dsp:spPr>
        <a:xfrm>
          <a:off x="-5860797" y="-897147"/>
          <a:ext cx="6978870" cy="6978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4BA42-29F3-4396-B61B-42174459F259}">
      <dsp:nvSpPr>
        <dsp:cNvPr id="0" name=""/>
        <dsp:cNvSpPr/>
      </dsp:nvSpPr>
      <dsp:spPr>
        <a:xfrm>
          <a:off x="719619" y="518457"/>
          <a:ext cx="7273729" cy="1036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051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физическое лицо, освоившее образовательную программу на уровне начального общего образования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9619" y="518457"/>
        <a:ext cx="7273729" cy="1036915"/>
      </dsp:txXfrm>
    </dsp:sp>
    <dsp:sp modelId="{D2B34E85-93EB-4304-82CA-19E1DD19AD5C}">
      <dsp:nvSpPr>
        <dsp:cNvPr id="0" name=""/>
        <dsp:cNvSpPr/>
      </dsp:nvSpPr>
      <dsp:spPr>
        <a:xfrm>
          <a:off x="71547" y="388843"/>
          <a:ext cx="1296143" cy="12961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2E5C5-1A5A-4822-ADC2-06354A8C7B13}">
      <dsp:nvSpPr>
        <dsp:cNvPr id="0" name=""/>
        <dsp:cNvSpPr/>
      </dsp:nvSpPr>
      <dsp:spPr>
        <a:xfrm>
          <a:off x="1096537" y="2073830"/>
          <a:ext cx="6896811" cy="1036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051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достигшее планируемых результатов в овладении предметными,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метапредметными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личностными компетенциями в соответствии с ФГОС начального общего образования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6537" y="2073830"/>
        <a:ext cx="6896811" cy="1036915"/>
      </dsp:txXfrm>
    </dsp:sp>
    <dsp:sp modelId="{845A3A3D-5B1D-48C7-B533-0999B785682C}">
      <dsp:nvSpPr>
        <dsp:cNvPr id="0" name=""/>
        <dsp:cNvSpPr/>
      </dsp:nvSpPr>
      <dsp:spPr>
        <a:xfrm>
          <a:off x="448465" y="1944216"/>
          <a:ext cx="1296143" cy="12961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F93A5-C369-429C-BC17-B50DBAB4158F}">
      <dsp:nvSpPr>
        <dsp:cNvPr id="0" name=""/>
        <dsp:cNvSpPr/>
      </dsp:nvSpPr>
      <dsp:spPr>
        <a:xfrm>
          <a:off x="719619" y="3629203"/>
          <a:ext cx="7273729" cy="1036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051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имеющие первичные речевые нарушения, препятствующие освоению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общеобразовательной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программы на уровне основного общего образования без реализации специальных условий обучения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9619" y="3629203"/>
        <a:ext cx="7273729" cy="1036915"/>
      </dsp:txXfrm>
    </dsp:sp>
    <dsp:sp modelId="{83FED1A4-6099-46EF-814A-D4534853C8B6}">
      <dsp:nvSpPr>
        <dsp:cNvPr id="0" name=""/>
        <dsp:cNvSpPr/>
      </dsp:nvSpPr>
      <dsp:spPr>
        <a:xfrm>
          <a:off x="71547" y="3499588"/>
          <a:ext cx="1296143" cy="12961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80074-16FB-486F-B394-15B03BEE9D7F}">
      <dsp:nvSpPr>
        <dsp:cNvPr id="0" name=""/>
        <dsp:cNvSpPr/>
      </dsp:nvSpPr>
      <dsp:spPr>
        <a:xfrm>
          <a:off x="0" y="359914"/>
          <a:ext cx="8568952" cy="7818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Проявлениями негрубого речевого недоразвития являются: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166" y="398080"/>
        <a:ext cx="8492620" cy="705510"/>
      </dsp:txXfrm>
    </dsp:sp>
    <dsp:sp modelId="{EAFFC90B-BF6B-44FB-9BDB-0EB0FD3A96B8}">
      <dsp:nvSpPr>
        <dsp:cNvPr id="0" name=""/>
        <dsp:cNvSpPr/>
      </dsp:nvSpPr>
      <dsp:spPr>
        <a:xfrm>
          <a:off x="0" y="1512050"/>
          <a:ext cx="8568952" cy="158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недостатки произношения отдельных звуков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незначительное сужение словарного запаса (абстрактной и терминологической лексики, затруднения в подборе синонимов, антонимов)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использование сложных грамматических конструкций, монологической речи, пересказа прочитанного текста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12050"/>
        <a:ext cx="8568952" cy="1580962"/>
      </dsp:txXfrm>
    </dsp:sp>
    <dsp:sp modelId="{CADA5956-9A7A-40DD-88AB-BC4C50D3F2D5}">
      <dsp:nvSpPr>
        <dsp:cNvPr id="0" name=""/>
        <dsp:cNvSpPr/>
      </dsp:nvSpPr>
      <dsp:spPr>
        <a:xfrm>
          <a:off x="0" y="3442143"/>
          <a:ext cx="8568952" cy="7783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Нарушения чтения и (или) письма проявляются в виде: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995" y="3480138"/>
        <a:ext cx="8492962" cy="702336"/>
      </dsp:txXfrm>
    </dsp:sp>
    <dsp:sp modelId="{9A33EB17-5745-4A1D-954C-23CE8F2BB59C}">
      <dsp:nvSpPr>
        <dsp:cNvPr id="0" name=""/>
        <dsp:cNvSpPr/>
      </dsp:nvSpPr>
      <dsp:spPr>
        <a:xfrm>
          <a:off x="0" y="4389160"/>
          <a:ext cx="8568952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64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отдельных устойчивых или неустойчивых ошибок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понимание прочитанного не страдает или страдает незначительно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самостоятельные письменные работы соответствуют требованиям обще образовательной программы основного общего образования по объему и содержанию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389160"/>
        <a:ext cx="8568952" cy="1345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7A2AD-51C1-4611-9C1B-28A47AB4E658}">
      <dsp:nvSpPr>
        <dsp:cNvPr id="0" name=""/>
        <dsp:cNvSpPr/>
      </dsp:nvSpPr>
      <dsp:spPr>
        <a:xfrm>
          <a:off x="0" y="409379"/>
          <a:ext cx="8424936" cy="79352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Темпоритмические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нарушения (заикание и другие)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737" y="448116"/>
        <a:ext cx="8347462" cy="716049"/>
      </dsp:txXfrm>
    </dsp:sp>
    <dsp:sp modelId="{28D80206-06A5-4188-8EC0-89EDFD3A1C27}">
      <dsp:nvSpPr>
        <dsp:cNvPr id="0" name=""/>
        <dsp:cNvSpPr/>
      </dsp:nvSpPr>
      <dsp:spPr>
        <a:xfrm>
          <a:off x="0" y="1473789"/>
          <a:ext cx="8424936" cy="1311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проявляются в запинках судорожного характера, не препятствующих эффективной коммуникации в ситуациях общения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стрессовые ситуации, у этих обучающихся провоцируют ухудшение состояния речи, поэтому при проведении процедур текущего контроля знаний обучающихся или аттестации это надо учитывать.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473789"/>
        <a:ext cx="8424936" cy="1311862"/>
      </dsp:txXfrm>
    </dsp:sp>
    <dsp:sp modelId="{0497594A-34E7-4116-941A-8C3120871DEC}">
      <dsp:nvSpPr>
        <dsp:cNvPr id="0" name=""/>
        <dsp:cNvSpPr/>
      </dsp:nvSpPr>
      <dsp:spPr>
        <a:xfrm>
          <a:off x="0" y="2992668"/>
          <a:ext cx="8424936" cy="8161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Нарушение голоса (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дисфония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афония)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843" y="3032511"/>
        <a:ext cx="8345250" cy="736494"/>
      </dsp:txXfrm>
    </dsp:sp>
    <dsp:sp modelId="{F177E2BD-0887-47A1-AC59-95366168D8B1}">
      <dsp:nvSpPr>
        <dsp:cNvPr id="0" name=""/>
        <dsp:cNvSpPr/>
      </dsp:nvSpPr>
      <dsp:spPr>
        <a:xfrm>
          <a:off x="0" y="4081799"/>
          <a:ext cx="8424936" cy="1547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 легкой степени:                                                                                           - незначительное изменение тембра голоса                                                   - утомляемость голоса, монотонность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 средней степени:                                                                                        - значительные изменения тембра голоса, голос слабый, иссякающий, немодулированный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081799"/>
        <a:ext cx="8424936" cy="1547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13B90-1D2A-4314-930D-BE4CB60ECA66}">
      <dsp:nvSpPr>
        <dsp:cNvPr id="0" name=""/>
        <dsp:cNvSpPr/>
      </dsp:nvSpPr>
      <dsp:spPr>
        <a:xfrm>
          <a:off x="4072" y="0"/>
          <a:ext cx="3917474" cy="540060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/>
              <a:latin typeface="Arial" pitchFamily="34" charset="0"/>
              <a:cs typeface="Arial" pitchFamily="34" charset="0"/>
            </a:rPr>
            <a:t>ПМПК</a:t>
          </a:r>
          <a:endParaRPr lang="ru-RU" sz="2800" b="1" kern="1200" dirty="0">
            <a:latin typeface="Arial" pitchFamily="34" charset="0"/>
            <a:cs typeface="Arial" pitchFamily="34" charset="0"/>
          </a:endParaRPr>
        </a:p>
      </dsp:txBody>
      <dsp:txXfrm>
        <a:off x="4072" y="0"/>
        <a:ext cx="3917474" cy="1620180"/>
      </dsp:txXfrm>
    </dsp:sp>
    <dsp:sp modelId="{75666B90-57ED-4309-8057-295CCDAA519C}">
      <dsp:nvSpPr>
        <dsp:cNvPr id="0" name=""/>
        <dsp:cNvSpPr/>
      </dsp:nvSpPr>
      <dsp:spPr>
        <a:xfrm>
          <a:off x="395819" y="1621702"/>
          <a:ext cx="3133979" cy="8769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/>
              <a:latin typeface="Arial" pitchFamily="34" charset="0"/>
              <a:cs typeface="Arial" pitchFamily="34" charset="0"/>
            </a:rPr>
            <a:t>несет ответственность за определение (подтверждение) статуса ребенка с ОВЗ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21503" y="1647386"/>
        <a:ext cx="3082611" cy="825540"/>
      </dsp:txXfrm>
    </dsp:sp>
    <dsp:sp modelId="{7A050A6C-5853-448F-ABB8-07A27D23DBC3}">
      <dsp:nvSpPr>
        <dsp:cNvPr id="0" name=""/>
        <dsp:cNvSpPr/>
      </dsp:nvSpPr>
      <dsp:spPr>
        <a:xfrm>
          <a:off x="395819" y="2583654"/>
          <a:ext cx="3133979" cy="552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/>
              <a:latin typeface="Arial" pitchFamily="34" charset="0"/>
              <a:cs typeface="Arial" pitchFamily="34" charset="0"/>
            </a:rPr>
            <a:t>определение специальных образовательных условий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12009" y="2599844"/>
        <a:ext cx="3101599" cy="520403"/>
      </dsp:txXfrm>
    </dsp:sp>
    <dsp:sp modelId="{8AA81DEB-32A2-4DDA-A5A0-7ED96C85F5FC}">
      <dsp:nvSpPr>
        <dsp:cNvPr id="0" name=""/>
        <dsp:cNvSpPr/>
      </dsp:nvSpPr>
      <dsp:spPr>
        <a:xfrm>
          <a:off x="395819" y="3221481"/>
          <a:ext cx="3133979" cy="552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/>
              <a:latin typeface="Arial" pitchFamily="34" charset="0"/>
              <a:cs typeface="Arial" pitchFamily="34" charset="0"/>
            </a:rPr>
            <a:t>подбор образовательной программы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12009" y="3237671"/>
        <a:ext cx="3101599" cy="520403"/>
      </dsp:txXfrm>
    </dsp:sp>
    <dsp:sp modelId="{71741E4B-E665-4D9A-B656-F86C67E3C33C}">
      <dsp:nvSpPr>
        <dsp:cNvPr id="0" name=""/>
        <dsp:cNvSpPr/>
      </dsp:nvSpPr>
      <dsp:spPr>
        <a:xfrm>
          <a:off x="435903" y="3859308"/>
          <a:ext cx="3053812" cy="12697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/>
              <a:latin typeface="Arial" pitchFamily="34" charset="0"/>
              <a:cs typeface="Arial" pitchFamily="34" charset="0"/>
            </a:rPr>
            <a:t>определение общих направлений коррекционно-развивающей работы специалистов образовательной организации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73092" y="3896497"/>
        <a:ext cx="2979434" cy="1195360"/>
      </dsp:txXfrm>
    </dsp:sp>
    <dsp:sp modelId="{3F721156-A7B6-40C0-BB2C-8F59B84D7E73}">
      <dsp:nvSpPr>
        <dsp:cNvPr id="0" name=""/>
        <dsp:cNvSpPr/>
      </dsp:nvSpPr>
      <dsp:spPr>
        <a:xfrm>
          <a:off x="4215357" y="0"/>
          <a:ext cx="3917474" cy="540060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effectLst/>
              <a:latin typeface="Arial" pitchFamily="34" charset="0"/>
              <a:cs typeface="Arial" pitchFamily="34" charset="0"/>
            </a:rPr>
            <a:t>ППк</a:t>
          </a:r>
          <a:endParaRPr lang="ru-RU" sz="2800" b="1" kern="1200" dirty="0">
            <a:latin typeface="Arial" pitchFamily="34" charset="0"/>
            <a:cs typeface="Arial" pitchFamily="34" charset="0"/>
          </a:endParaRPr>
        </a:p>
      </dsp:txBody>
      <dsp:txXfrm>
        <a:off x="4215357" y="0"/>
        <a:ext cx="3917474" cy="1620180"/>
      </dsp:txXfrm>
    </dsp:sp>
    <dsp:sp modelId="{79680A58-E9EF-4A4A-91F9-212FDB19D17E}">
      <dsp:nvSpPr>
        <dsp:cNvPr id="0" name=""/>
        <dsp:cNvSpPr/>
      </dsp:nvSpPr>
      <dsp:spPr>
        <a:xfrm>
          <a:off x="4607104" y="1621762"/>
          <a:ext cx="3133979" cy="1628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/>
              <a:latin typeface="Arial" pitchFamily="34" charset="0"/>
              <a:cs typeface="Arial" pitchFamily="34" charset="0"/>
            </a:rPr>
            <a:t>несет ответственность за создание и реализацию необходимых специальных образовательных условий, которые рекомендованы ПМПК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654797" y="1669455"/>
        <a:ext cx="3038593" cy="1532968"/>
      </dsp:txXfrm>
    </dsp:sp>
    <dsp:sp modelId="{45AF3CDD-551E-4074-999F-12A5E81D0DE1}">
      <dsp:nvSpPr>
        <dsp:cNvPr id="0" name=""/>
        <dsp:cNvSpPr/>
      </dsp:nvSpPr>
      <dsp:spPr>
        <a:xfrm>
          <a:off x="4607104" y="3500633"/>
          <a:ext cx="3133979" cy="1628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/>
              <a:latin typeface="Arial" pitchFamily="34" charset="0"/>
              <a:cs typeface="Arial" pitchFamily="34" charset="0"/>
            </a:rPr>
            <a:t>отвечает за реализацию рекомендаций ПМПК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654797" y="3548326"/>
        <a:ext cx="3038593" cy="1532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25B44-3BEB-433D-9183-FFC14FB75B78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7AD69-AB0C-4EB7-953E-F47E62D24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87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FA76-5575-462E-8AFD-07F4992580BD}" type="datetime1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9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CD98-01CA-4ED6-A203-E54F7D73A853}" type="datetime1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76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8E50-D117-4C9C-A463-9DC38E321B4B}" type="datetime1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68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A2448-BEFD-4F80-A6B3-378D00A1FFFF}" type="datetime1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90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8B67-F5BA-4752-A640-6C17E4F6C665}" type="datetime1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7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C771-C011-4A24-84DE-0782E86066CC}" type="datetime1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84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15D0-9E94-4A21-AF9A-B131066DC014}" type="datetime1">
              <a:rPr lang="ru-RU" smtClean="0"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2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6561-11A0-40D4-A1D4-D2ACBEE279C2}" type="datetime1">
              <a:rPr lang="ru-RU" smtClean="0"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9576-8F73-4201-A0E7-17A9A0E04C9B}" type="datetime1">
              <a:rPr lang="ru-RU" smtClean="0"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5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5D2-EA15-474C-B715-C7F41F111253}" type="datetime1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72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9E20-0E62-4C12-9051-23C8E2490347}" type="datetime1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78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4BB2-9686-4010-910D-21F26842B4A9}" type="datetime1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D6CB-A28F-4755-AD90-8D8270D1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8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434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4128" y="5229200"/>
            <a:ext cx="3290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Фомина Л.И.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заведующий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ЦПМПК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sz="2000" dirty="0"/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444" y="968534"/>
            <a:ext cx="1222574" cy="122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492896"/>
            <a:ext cx="86504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Роль ПМПК в реализации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Федеральной адаптированной образовательной программы основного общего образования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обучающихся с тяжелыми нарушениями речи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80728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Группа обучающихся с нарушениями технической и смысловой стороны устной и письменной речи (чтения и письма):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фонологические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замены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аграмматизмы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нарушения слоговой структуры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лексические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замены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трудности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звуко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-буквенного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нарушение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темпа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чтения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Группа обучающихся с нарушениями технической и смысловой стороны в письменной речи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дислексия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дисграфия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неоднородна по своему составу:</a:t>
            </a: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группа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которую входят обучающиеся, имеющие нарушения чтения и письма которые связаны с недоразвитием устной речи (прежде всего, фонематическими нарушениями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группа, в которую входят обучающиеся, имеющие тяжелую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дисграфию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(или)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дислексию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обусловленными различными причинами неречевого генеза       (F 81.3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564" y="11663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обучающихся с ТНР по варианту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45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9814" y="1052736"/>
            <a:ext cx="82286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Ошибки при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дисграфии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дислексии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пропуски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букв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перестановки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букв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замены букв акустически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артикуляционно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сходных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звуков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трудности обозначения оптически сходных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графем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аграмматизм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отсутствие границ слова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замедлении темпа, скорости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чтения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трудностях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понимания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прочитанного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Наряду с речевыми недостатками у обучающихся с нарушениями технической и смысловой стороны речи отмечается низкий уровень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сформированности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ряда универсальных учебных навыков: 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регуляции собственного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контроля результатов учебной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обучающихся с ТНР по варианту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265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686070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Обучающиеся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тяжелой степенью выраженности заикания (при нормальном развитии речи), грубо нарушающем коммуникативную функцию речи.</a:t>
            </a:r>
          </a:p>
          <a:p>
            <a:pPr indent="444500"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проявление заикания – нарушение темпо-ритмической организации речи вследствие судорожного состояния мышц речевого аппарата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44500"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Внешние проявления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характеризуются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наличием судорог речевого аппарата различных по форме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локализации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нарушением речевой моторики и общей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моторики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наличием непроизвольных сопутствующих движений (тела, мимической мускулатуры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Обучающиеся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затрудняются: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построить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не могут быстро и точно подобрать нужные слова при хорошем словарном запасе и уровне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знаний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самостоятельное высказывание сопровождается повтором слогов, слов, звуков,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паузами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обучающихся с ТНР по варианту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4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41277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заикающихся отмечаются специфические особенности общего и речевого поведения: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повышенная импульсивность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искажение точности содержания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речи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слабость волевого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неустойчивое внимание, общая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несобранность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сниженный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уровень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саморегуляции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Вследствие наличия такого нарушения речи у обучающихся часто возникают: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логофобии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(боязнь речи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защитные приемы (уловки) моторного и речевого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фиксированность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заикании от умеренной до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тяжелой</a:t>
            </a:r>
          </a:p>
          <a:p>
            <a:pPr indent="444500"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обучающихся с ТНР по варианту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794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569" y="836712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Особая группа обучающихся по варианту 5.2 – это подростки, перенесшие различные заболевания, оперативного вмешательства, травмы и иные воздействия на головном мозге, которые приводят к распаду речи или ее расстройству.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данном случае ТНР, обусловлено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афазическим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дефектом.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таких обучающихся требуется система восстановительного обучения, в том числе и речевой функции.</a:t>
            </a:r>
          </a:p>
          <a:p>
            <a:pPr indent="444500"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Следующая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категория детей – это обучающиеся, которые на этапе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должны были обучаться по варианту 5.2 начального общего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 по разным причинам осваивали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обще образовательную программу начального общего образования.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них на этапе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наблюдаются: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значительные некомпенсированные пробелы в речевом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пробелы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освоении общеобразовательных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предметов</a:t>
            </a:r>
          </a:p>
          <a:p>
            <a:pPr indent="444500"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Особое внимание и специально организованное комплексное обучение требуют обучающиеся с комбинированными нарушениями речи.</a:t>
            </a:r>
          </a:p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Комбинированные нарушения речи – это сочетание языкового недоразвития, нарушение чтения и (или) письма,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темпоритмических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нарушений (заикание) и нарушения голоса.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обучающихся с ТНР по варианту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600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204864"/>
            <a:ext cx="8712968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Вариант ФАОП ООО обучающихся с ТНР рекомендуется специалистами ПМПК коллегиально на основании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44500"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диагностических материалов, используемых каждым специалистом комиссии в процессе проведения комплексного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обследования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анализа анамнестических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сведений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психолого-педагогической характеристики 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обучающегося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представления учителя-логопеда в случае, если ребенок с ТНР обучался по ФАОП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8864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Определение ПМПК варианта 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ФАОП ООО обучающихся с ТНР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9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814" y="1268760"/>
            <a:ext cx="842493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анализа письменных работ ребенка по русскому языку и математике, который позволяет отметить особенности его почерка, оценить состояние письма и письменной речи, характер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дисграфических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орфографических ошибок, определить недостатки его работоспособности, трудности усвоения учебного материала, оценить потребность в контроле со стороны педагога, через сравнение классных и домашних работ, предположить отклонения в эмоционально-волевой сфере при наличии в письменных работах обводок букв, сильного или слабого нажима</a:t>
            </a:r>
          </a:p>
          <a:p>
            <a:pPr indent="444500"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консилиума образовательной организации, в котором формируется общий вывод – предположение о наличии у ребенка первичной или вторичной речевой патологии, состояние неречевых процессов, в том числе мышления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обучаемости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8864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Определение ПМПК варианта 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ФАОП ООО обучающихся с ТНР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5083" y="5229200"/>
            <a:ext cx="846439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4450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определении варианта ФАОП ООО обучающихся с ТНР и выработке рекомендаций специалисты ПМПК учитывают не только речевой статус обучающихся с ТНР и его когнитивные возможности, но и позицию его родителей (законных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представителей</a:t>
            </a: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326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1541" y="3284984"/>
            <a:ext cx="3996444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ГБУ «Центр помощи детям» 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пр. Конституции 68, корпус 1 А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+7 (3522) 44 – 98 – 60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29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сайт: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www.centr45.ru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16.30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обед: 12.00 – 12.30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1182" y="3284984"/>
            <a:ext cx="3967462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Курганский городской ИМЦ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Территориальная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ул. Гоголя 103 А, корпус 1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45 – 41 – 80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вт., пят.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16.00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ср., чет.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12.00 – 18.00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764704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прохождения комплексного обследования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обучающимся с ОВЗ, в том числе с ТНР, и (или) инвалидностью, экстернам с ОВЗ и (или) инвалидностью, проживающим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территории Курганской области, кроме г. Кургана, необходимо обратиться в Центральную психолого-медико-педагогическую комиссию Курганской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области.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450850" algn="just" fontAlgn="base"/>
            <a:r>
              <a:rPr lang="ru-RU" dirty="0" smtClean="0">
                <a:latin typeface="Arial" pitchFamily="34" charset="0"/>
                <a:cs typeface="Arial" pitchFamily="34" charset="0"/>
              </a:rPr>
              <a:t>Лицам данной категории, проживающим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территории г. Кургана, для прохождения комплексного обследования необходимо обратиться в Территориальную психолого-медико-педагогическую комиссию г.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Кургана.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94928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п. 3 Приказа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«Об утверждении Положения 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ПМПК»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3014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 fontAlgn="base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Прохождение комплексного обследования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9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62142" y="145758"/>
            <a:ext cx="70855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Сферы компетенций ПМПК 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консилиумов образовательных организаций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28577505"/>
              </p:ext>
            </p:extLst>
          </p:nvPr>
        </p:nvGraphicFramePr>
        <p:xfrm>
          <a:off x="827584" y="980728"/>
          <a:ext cx="813690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5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1580" y="4293095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197" y="343539"/>
            <a:ext cx="1769590" cy="176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2232178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87869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Статистическая информация о количестве детей с ТНР, обучающихся в режиме инклюзии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Статистика ЦПМПК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03207565"/>
              </p:ext>
            </p:extLst>
          </p:nvPr>
        </p:nvGraphicFramePr>
        <p:xfrm>
          <a:off x="1259632" y="1988840"/>
          <a:ext cx="76328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20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8864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Обучающийся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 ТНР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уровне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92326725"/>
              </p:ext>
            </p:extLst>
          </p:nvPr>
        </p:nvGraphicFramePr>
        <p:xfrm>
          <a:off x="539552" y="1268760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05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44295" y="4140490"/>
            <a:ext cx="327585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результатам комплексного обследования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16632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Роль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20105" y="800708"/>
            <a:ext cx="1368152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39987" y="1995248"/>
            <a:ext cx="175734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6874" y="1995248"/>
            <a:ext cx="143058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71969" y="2806238"/>
            <a:ext cx="2286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обучающийся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ТНР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7732" y="4124958"/>
            <a:ext cx="3641851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условии компенсации речевых нарушений во время обучения на этапе НОО по решению ПМПК обучающийся может быть переведен на ООП на уровне ООО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42063" y="2806238"/>
            <a:ext cx="288032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</a:t>
            </a:r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ФАОП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для обучающихся с ТНР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5" idx="2"/>
            <a:endCxn id="6" idx="0"/>
          </p:cNvCxnSpPr>
          <p:nvPr/>
        </p:nvCxnSpPr>
        <p:spPr>
          <a:xfrm flipH="1">
            <a:off x="2418658" y="1592796"/>
            <a:ext cx="2285523" cy="4024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7" idx="0"/>
          </p:cNvCxnSpPr>
          <p:nvPr/>
        </p:nvCxnSpPr>
        <p:spPr>
          <a:xfrm>
            <a:off x="4704181" y="1592796"/>
            <a:ext cx="2367985" cy="4024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2"/>
            <a:endCxn id="8" idx="0"/>
          </p:cNvCxnSpPr>
          <p:nvPr/>
        </p:nvCxnSpPr>
        <p:spPr>
          <a:xfrm flipH="1">
            <a:off x="2414969" y="2364580"/>
            <a:ext cx="3689" cy="4416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  <a:endCxn id="10" idx="0"/>
          </p:cNvCxnSpPr>
          <p:nvPr/>
        </p:nvCxnSpPr>
        <p:spPr>
          <a:xfrm>
            <a:off x="7072166" y="2364580"/>
            <a:ext cx="10057" cy="4416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2"/>
            <a:endCxn id="9" idx="0"/>
          </p:cNvCxnSpPr>
          <p:nvPr/>
        </p:nvCxnSpPr>
        <p:spPr>
          <a:xfrm>
            <a:off x="2414969" y="3729568"/>
            <a:ext cx="3689" cy="3953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0" idx="2"/>
            <a:endCxn id="2" idx="0"/>
          </p:cNvCxnSpPr>
          <p:nvPr/>
        </p:nvCxnSpPr>
        <p:spPr>
          <a:xfrm>
            <a:off x="7082223" y="3729568"/>
            <a:ext cx="0" cy="4109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0" y="5085184"/>
            <a:ext cx="438243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ФАОП ООО для обучающихся с ТНР имеет 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варианта: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вариант 5.1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вариант 5.2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Номер слайда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4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3786" y="18864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5.1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171" y="4725144"/>
            <a:ext cx="84249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с негрубым недоразвитием устной речи, как правило, осложненное органическим поражением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ЦНС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нарушение чтения и нарушение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темпоритмические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нарушения (заикание и другие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нарушение голоса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дисфония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афония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350" y="858038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5.1 </a:t>
            </a:r>
            <a:endParaRPr lang="ru-RU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268760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предполагает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что обучающийся с ТНР получает образование, полностью соответствующее по итоговым достижениям к моменту завершения обучения образованию сверстников с нормальным речевым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развитием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51609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срок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освоения ФАОП ООО ТНР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составляет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 (5 – 9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3717032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обучения по варианту 5.1 </a:t>
            </a:r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зачисляются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3786" y="18864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5.1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59882861"/>
              </p:ext>
            </p:extLst>
          </p:nvPr>
        </p:nvGraphicFramePr>
        <p:xfrm>
          <a:off x="251520" y="650305"/>
          <a:ext cx="8568952" cy="5947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5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3786" y="18864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5.1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35361638"/>
              </p:ext>
            </p:extLst>
          </p:nvPr>
        </p:nvGraphicFramePr>
        <p:xfrm>
          <a:off x="395536" y="623912"/>
          <a:ext cx="8424936" cy="5829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33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940" y="2987710"/>
            <a:ext cx="8712968" cy="3870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Пролонгированные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сроки обучения </a:t>
            </a:r>
            <a:endParaRPr lang="ru-RU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ctr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предусматриваются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обучающихся 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44500"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выраженной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дефицитарностью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речевого развития, коммуникативных навыков и (или) когнитивных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низкой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сформированностью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предметных компетенций, недостаточным усвоением предметного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endParaRPr lang="ru-RU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 пролонгации обучения принимается ПМПК на основе заключения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ППк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образовательной организации после психолого-педагогического изучения обучающихся в течение всего периода обучения на уровне основного общего образования с согласия родителей (законных представителей) и независимо от сроков обучения на уровне начального общего образования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44500" algn="just"/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Решение о пролонгации обучения принимается обычно не позднее окончания первого полугодия 9 класса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3786" y="18864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838923"/>
            <a:ext cx="14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Вариант 5.2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26876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зачисляются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 с ТНР при первично сохранном интеллекте и слухе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00742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сроки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освоения ФАОП ООО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составляют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 лет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 – 9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               либо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 лет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 – 10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374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 обучающихся с ТНР по варианту 5.2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856895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Проявляться в виде следующих нарушений: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1) резистентная к коррекционному воздействию форма ОНР, как правило, осложненная органическим поражением ЦНС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2) нарушения чтения и нарушения письма средней и тяжелой степеней выраженности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темпоритмические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нарушения речи тяжелой степени (заикание и другие)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4) распад речи (афазия)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5) выраженные расстройства артикуляции (дизартрия,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ринолалия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), возникшие в результате заболеваний, травм, операций и других причин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6) комбинированные нарушения речевого развития (сочетанные проявления)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860519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обучающийся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ТНР по варианту 5.2,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имеет выраженную недостаточность речевой или коммуникативной деятельности как в устной, так и в письменной речи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D6CB-A28F-4755-AD90-8D8270D11D4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606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1693</Words>
  <Application>Microsoft Office PowerPoint</Application>
  <PresentationFormat>Экран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Света</cp:lastModifiedBy>
  <cp:revision>16</cp:revision>
  <cp:lastPrinted>2024-02-09T08:26:03Z</cp:lastPrinted>
  <dcterms:created xsi:type="dcterms:W3CDTF">2024-02-07T10:47:30Z</dcterms:created>
  <dcterms:modified xsi:type="dcterms:W3CDTF">2024-02-28T06:13:35Z</dcterms:modified>
</cp:coreProperties>
</file>