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70" r:id="rId8"/>
    <p:sldId id="271" r:id="rId9"/>
    <p:sldId id="275" r:id="rId10"/>
    <p:sldId id="276" r:id="rId11"/>
    <p:sldId id="277" r:id="rId12"/>
    <p:sldId id="272" r:id="rId13"/>
    <p:sldId id="261" r:id="rId14"/>
    <p:sldId id="262" r:id="rId15"/>
    <p:sldId id="263" r:id="rId16"/>
    <p:sldId id="27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700808"/>
            <a:ext cx="7128792" cy="4320480"/>
          </a:xfrm>
        </p:spPr>
        <p:txBody>
          <a:bodyPr>
            <a:normAutofit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Служба </a:t>
            </a:r>
            <a:r>
              <a:rPr lang="ru-RU" sz="4000" dirty="0" smtClean="0"/>
              <a:t>ранней </a:t>
            </a:r>
            <a:r>
              <a:rPr lang="ru-RU" sz="4000" dirty="0" smtClean="0"/>
              <a:t>помощи</a:t>
            </a:r>
            <a:br>
              <a:rPr lang="ru-RU" sz="4000" dirty="0" smtClean="0"/>
            </a:br>
            <a:r>
              <a:rPr lang="ru-RU" sz="2000" dirty="0" smtClean="0"/>
              <a:t>ГКУ «Курганский дом ребенка специализированный» 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2656"/>
            <a:ext cx="6400800" cy="5328592"/>
          </a:xfrm>
        </p:spPr>
        <p:txBody>
          <a:bodyPr>
            <a:normAutofit/>
          </a:bodyPr>
          <a:lstStyle/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60648"/>
            <a:ext cx="3096344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27532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7" y="4372168"/>
            <a:ext cx="6120679" cy="1143000"/>
          </a:xfrm>
        </p:spPr>
        <p:txBody>
          <a:bodyPr/>
          <a:lstStyle/>
          <a:p>
            <a:r>
              <a:rPr lang="ru-RU" dirty="0" smtClean="0"/>
              <a:t>Кабинет психолога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708" y="548680"/>
            <a:ext cx="4849547" cy="365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784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1" y="4293096"/>
            <a:ext cx="5976664" cy="1143000"/>
          </a:xfrm>
        </p:spPr>
        <p:txBody>
          <a:bodyPr/>
          <a:lstStyle/>
          <a:p>
            <a:r>
              <a:rPr lang="ru-RU" dirty="0" smtClean="0"/>
              <a:t>Игровая зона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836712"/>
            <a:ext cx="4896543" cy="358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596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/>
              <a:t>Мобильная бригада </a:t>
            </a:r>
            <a:endParaRPr lang="ru-RU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Сформирована мобильная бригада ранней помощи для проведения выездных сессий на базе консультативных пунктов ранней помощи города Кургана и области.</a:t>
            </a:r>
          </a:p>
          <a:p>
            <a:r>
              <a:rPr lang="ru-RU" sz="2800" dirty="0" smtClean="0"/>
              <a:t>Оказывается методическая помощь районным специалистам, работающим в системе ранней помощи.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0066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/>
              <a:t>Состав мобильной бригады </a:t>
            </a:r>
            <a:r>
              <a:rPr lang="ru-RU" sz="2800" i="1" dirty="0"/>
              <a:t>службы ранней </a:t>
            </a:r>
            <a:r>
              <a:rPr lang="ru-RU" sz="2800" i="1" dirty="0" smtClean="0"/>
              <a:t>помощи</a:t>
            </a:r>
            <a:endParaRPr lang="ru-RU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800" dirty="0" smtClean="0"/>
              <a:t>педагог-психолог</a:t>
            </a:r>
            <a:r>
              <a:rPr lang="en-US" sz="2800" dirty="0"/>
              <a:t>;</a:t>
            </a:r>
            <a:endParaRPr lang="ru-RU" sz="2800" dirty="0"/>
          </a:p>
          <a:p>
            <a:r>
              <a:rPr lang="ru-RU" sz="2800" dirty="0" smtClean="0"/>
              <a:t>логопед</a:t>
            </a:r>
            <a:r>
              <a:rPr lang="en-US" sz="2800" dirty="0"/>
              <a:t>;</a:t>
            </a:r>
            <a:endParaRPr lang="ru-RU" sz="2800" dirty="0"/>
          </a:p>
          <a:p>
            <a:r>
              <a:rPr lang="ru-RU" sz="2800" dirty="0" smtClean="0"/>
              <a:t>массажист</a:t>
            </a:r>
            <a:r>
              <a:rPr lang="en-US" sz="2800" dirty="0"/>
              <a:t>;</a:t>
            </a:r>
            <a:endParaRPr lang="ru-RU" sz="2800" dirty="0"/>
          </a:p>
          <a:p>
            <a:r>
              <a:rPr lang="ru-RU" sz="2800" dirty="0" smtClean="0"/>
              <a:t>инструктор </a:t>
            </a:r>
            <a:r>
              <a:rPr lang="ru-RU" sz="2800" dirty="0"/>
              <a:t>ЛФК.</a:t>
            </a:r>
          </a:p>
          <a:p>
            <a:r>
              <a:rPr lang="ru-RU" sz="2800" dirty="0"/>
              <a:t>с</a:t>
            </a:r>
            <a:r>
              <a:rPr lang="ru-RU" sz="2800" dirty="0" smtClean="0"/>
              <a:t>пециалист по социальной работе.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24395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Режим </a:t>
            </a:r>
            <a:r>
              <a:rPr lang="ru-RU" sz="3200" dirty="0" smtClean="0"/>
              <a:t>работы службы ранней помощи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0" lvl="8" indent="0">
              <a:buNone/>
            </a:pPr>
            <a:r>
              <a:rPr lang="ru-RU" sz="2400" dirty="0" smtClean="0"/>
              <a:t> </a:t>
            </a:r>
            <a:endParaRPr lang="ru-RU" sz="2400" dirty="0"/>
          </a:p>
          <a:p>
            <a:r>
              <a:rPr lang="ru-RU" dirty="0"/>
              <a:t>С 8.00 -</a:t>
            </a:r>
            <a:r>
              <a:rPr lang="ru-RU" dirty="0" smtClean="0"/>
              <a:t>16.00 (ежедневно)</a:t>
            </a:r>
            <a:endParaRPr lang="ru-RU" dirty="0"/>
          </a:p>
          <a:p>
            <a:r>
              <a:rPr lang="ru-RU" dirty="0"/>
              <a:t>Суббота, </a:t>
            </a:r>
            <a:r>
              <a:rPr lang="ru-RU" dirty="0" smtClean="0"/>
              <a:t>воскресенье-выходной</a:t>
            </a:r>
            <a:endParaRPr lang="ru-RU" dirty="0"/>
          </a:p>
          <a:p>
            <a:r>
              <a:rPr lang="ru-RU" dirty="0"/>
              <a:t>наш адрес: г. Курган, 2 </a:t>
            </a:r>
            <a:r>
              <a:rPr lang="ru-RU" dirty="0" err="1"/>
              <a:t>мкр</a:t>
            </a:r>
            <a:r>
              <a:rPr lang="ru-RU" dirty="0"/>
              <a:t>-н, д.13а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817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/>
              <a:t>Организация работы горячей линии </a:t>
            </a:r>
            <a:r>
              <a:rPr lang="ru-RU" sz="2800" i="1" dirty="0"/>
              <a:t>службы ранней </a:t>
            </a:r>
            <a:r>
              <a:rPr lang="ru-RU" sz="2800" i="1" dirty="0" smtClean="0"/>
              <a:t>помощи</a:t>
            </a:r>
            <a:endParaRPr lang="ru-RU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«горячая линия» – оказание консультативной помощи для родителей и специалистов по проблемам раннего развития </a:t>
            </a:r>
          </a:p>
          <a:p>
            <a:r>
              <a:rPr lang="ru-RU" sz="2800" dirty="0"/>
              <a:t>п</a:t>
            </a:r>
            <a:r>
              <a:rPr lang="ru-RU" sz="2800" dirty="0" smtClean="0"/>
              <a:t>осредством телефонной связи 1 раз в неделю в течение 3-х часов</a:t>
            </a:r>
          </a:p>
          <a:p>
            <a:r>
              <a:rPr lang="ru-RU" sz="2800" dirty="0"/>
              <a:t>с</a:t>
            </a:r>
            <a:r>
              <a:rPr lang="ru-RU" sz="2800" dirty="0" smtClean="0"/>
              <a:t>реда </a:t>
            </a:r>
            <a:r>
              <a:rPr lang="ru-RU" sz="2800" dirty="0"/>
              <a:t>с 9.00 -12.00</a:t>
            </a:r>
          </a:p>
          <a:p>
            <a:r>
              <a:rPr lang="ru-RU" sz="2800" dirty="0"/>
              <a:t>т</a:t>
            </a:r>
            <a:r>
              <a:rPr lang="ru-RU" sz="2800" dirty="0" smtClean="0"/>
              <a:t>ел</a:t>
            </a:r>
            <a:r>
              <a:rPr lang="ru-RU" sz="2800" dirty="0" smtClean="0"/>
              <a:t>: 47-33-39; </a:t>
            </a:r>
            <a:r>
              <a:rPr lang="ru-RU" sz="2800" dirty="0" smtClean="0"/>
              <a:t>47-00-58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6819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461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8560" y="5517232"/>
            <a:ext cx="7772400" cy="720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-252536" y="908720"/>
            <a:ext cx="8928992" cy="4896543"/>
          </a:xfrm>
        </p:spPr>
        <p:txBody>
          <a:bodyPr>
            <a:normAutofit/>
          </a:bodyPr>
          <a:lstStyle/>
          <a:p>
            <a:pPr lvl="3"/>
            <a:r>
              <a:rPr lang="ru-RU" sz="3200" dirty="0">
                <a:solidFill>
                  <a:schemeClr val="tx1"/>
                </a:solidFill>
              </a:rPr>
              <a:t>Служба 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предназначена для оказания помощи детям в возрасте от 0 до 3 лет с ОВЗ </a:t>
            </a:r>
            <a:r>
              <a:rPr lang="ru-RU" sz="3200" dirty="0" smtClean="0">
                <a:solidFill>
                  <a:schemeClr val="tx1"/>
                </a:solidFill>
              </a:rPr>
              <a:t>и </a:t>
            </a:r>
            <a:r>
              <a:rPr lang="ru-RU" sz="3200" dirty="0">
                <a:solidFill>
                  <a:schemeClr val="tx1"/>
                </a:solidFill>
              </a:rPr>
              <a:t>риском появления таких ограничений, детьми с инвалидностью, а так же родителям (законным представителям) детей указанных </a:t>
            </a:r>
            <a:r>
              <a:rPr lang="ru-RU" sz="3200" dirty="0" smtClean="0">
                <a:solidFill>
                  <a:schemeClr val="tx1"/>
                </a:solidFill>
              </a:rPr>
              <a:t>групп, проживающих на территории города Кургана и области</a:t>
            </a:r>
            <a:endParaRPr lang="ru-RU" sz="3200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307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/>
              <a:t>Цель службы ранней помощи</a:t>
            </a:r>
            <a:endParaRPr lang="ru-RU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Содействие </a:t>
            </a:r>
            <a:r>
              <a:rPr lang="ru-RU" dirty="0"/>
              <a:t>оптимальному развитию детей и формирование психического здоровья.</a:t>
            </a:r>
          </a:p>
          <a:p>
            <a:r>
              <a:rPr lang="ru-RU" dirty="0" smtClean="0"/>
              <a:t>Благополучие </a:t>
            </a:r>
            <a:r>
              <a:rPr lang="ru-RU" dirty="0"/>
              <a:t>их социализации и адаптации в обществе.</a:t>
            </a:r>
          </a:p>
          <a:p>
            <a:r>
              <a:rPr lang="ru-RU" dirty="0" smtClean="0"/>
              <a:t>Нормализация </a:t>
            </a:r>
            <a:r>
              <a:rPr lang="ru-RU" dirty="0"/>
              <a:t>жизни семьи.</a:t>
            </a:r>
          </a:p>
          <a:p>
            <a:r>
              <a:rPr lang="ru-RU" dirty="0" smtClean="0"/>
              <a:t>Повышение </a:t>
            </a:r>
            <a:r>
              <a:rPr lang="ru-RU" dirty="0"/>
              <a:t>компетентности родителей (законных представителей)проживающих на территории </a:t>
            </a:r>
            <a:r>
              <a:rPr lang="ru-RU" dirty="0" smtClean="0"/>
              <a:t>города Кургана и </a:t>
            </a:r>
            <a:r>
              <a:rPr lang="ru-RU" dirty="0"/>
              <a:t>области.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0783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/>
              <a:t>Задачи службы ранней </a:t>
            </a:r>
            <a:r>
              <a:rPr lang="ru-RU" sz="2800" i="1" dirty="0" smtClean="0"/>
              <a:t>помощи</a:t>
            </a:r>
            <a:endParaRPr lang="ru-RU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Методическое </a:t>
            </a:r>
            <a:r>
              <a:rPr lang="ru-RU" sz="2800" dirty="0"/>
              <a:t>обеспечение выявления детей раннего возраста.</a:t>
            </a:r>
          </a:p>
          <a:p>
            <a:r>
              <a:rPr lang="ru-RU" sz="2800" dirty="0" smtClean="0"/>
              <a:t>Междисциплинарная </a:t>
            </a:r>
            <a:r>
              <a:rPr lang="ru-RU" sz="2800" dirty="0"/>
              <a:t>оценка основных областей развития ребёнка.</a:t>
            </a:r>
          </a:p>
          <a:p>
            <a:r>
              <a:rPr lang="ru-RU" sz="2800" dirty="0" smtClean="0"/>
              <a:t>Проведение </a:t>
            </a:r>
            <a:r>
              <a:rPr lang="ru-RU" sz="2800" dirty="0"/>
              <a:t>психолого-педагогического обследования детей.</a:t>
            </a:r>
          </a:p>
          <a:p>
            <a:r>
              <a:rPr lang="ru-RU" sz="2800" dirty="0" smtClean="0"/>
              <a:t>Ранняя </a:t>
            </a:r>
            <a:r>
              <a:rPr lang="ru-RU" sz="2800" dirty="0"/>
              <a:t>помощь ребёнку и семье.</a:t>
            </a:r>
          </a:p>
          <a:p>
            <a:r>
              <a:rPr lang="ru-RU" sz="2800" dirty="0" smtClean="0"/>
              <a:t>Информационная </a:t>
            </a:r>
            <a:r>
              <a:rPr lang="ru-RU" sz="2800" dirty="0"/>
              <a:t>и социально-психологическая поддержка родителей </a:t>
            </a:r>
            <a:r>
              <a:rPr lang="ru-RU" sz="2800" dirty="0" smtClean="0"/>
              <a:t>и семьи.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53588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/>
              <a:t>Форма организации службы ранней </a:t>
            </a:r>
            <a:r>
              <a:rPr lang="ru-RU" sz="2800" i="1" dirty="0" smtClean="0"/>
              <a:t>помощи</a:t>
            </a:r>
            <a:endParaRPr lang="ru-RU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3312368"/>
          </a:xfrm>
        </p:spPr>
        <p:txBody>
          <a:bodyPr/>
          <a:lstStyle/>
          <a:p>
            <a:r>
              <a:rPr lang="ru-RU" sz="2800" dirty="0" smtClean="0"/>
              <a:t> </a:t>
            </a:r>
            <a:r>
              <a:rPr lang="ru-RU" sz="2800" dirty="0" smtClean="0"/>
              <a:t>технологии и методы работы специалистов СРП определяются самостоятельно;</a:t>
            </a:r>
          </a:p>
          <a:p>
            <a:r>
              <a:rPr lang="ru-RU" sz="2800" dirty="0" smtClean="0"/>
              <a:t>самостоятельно </a:t>
            </a:r>
            <a:r>
              <a:rPr lang="ru-RU" sz="2800" dirty="0" smtClean="0"/>
              <a:t>разрабатывается годовой план;</a:t>
            </a:r>
            <a:endParaRPr lang="ru-RU" sz="2800" dirty="0"/>
          </a:p>
          <a:p>
            <a:r>
              <a:rPr lang="ru-RU" sz="2800" dirty="0" smtClean="0"/>
              <a:t>для </a:t>
            </a:r>
            <a:r>
              <a:rPr lang="ru-RU" sz="2800" dirty="0"/>
              <a:t>организации деятельности СРП  привлекаются специалисты ГКУ </a:t>
            </a:r>
            <a:r>
              <a:rPr lang="en-US" sz="2800" dirty="0"/>
              <a:t>“</a:t>
            </a:r>
            <a:r>
              <a:rPr lang="ru-RU" sz="2800" dirty="0"/>
              <a:t>Курганский дом ребёнка специализированный</a:t>
            </a:r>
            <a:r>
              <a:rPr lang="en-US" sz="2800" dirty="0"/>
              <a:t>”</a:t>
            </a:r>
            <a:r>
              <a:rPr lang="ru-RU" sz="2800" dirty="0"/>
              <a:t>. </a:t>
            </a:r>
            <a:endParaRPr lang="ru-RU" sz="2800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541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/>
              <a:t>Специалисты службы ранней </a:t>
            </a:r>
            <a:r>
              <a:rPr lang="ru-RU" sz="2800" i="1" dirty="0" smtClean="0"/>
              <a:t>помощи</a:t>
            </a:r>
            <a:endParaRPr lang="ru-RU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ru-RU" sz="3000" dirty="0" smtClean="0"/>
              <a:t>руководитель </a:t>
            </a:r>
            <a:r>
              <a:rPr lang="ru-RU" sz="3000" dirty="0"/>
              <a:t>службы ранней помощи</a:t>
            </a:r>
            <a:r>
              <a:rPr lang="en-US" sz="3000" dirty="0"/>
              <a:t>;</a:t>
            </a:r>
            <a:endParaRPr lang="ru-RU" sz="3000" dirty="0"/>
          </a:p>
          <a:p>
            <a:r>
              <a:rPr lang="ru-RU" sz="3000" dirty="0" smtClean="0"/>
              <a:t>врач-педиатр</a:t>
            </a:r>
            <a:r>
              <a:rPr lang="en-US" sz="3000" dirty="0"/>
              <a:t>;</a:t>
            </a:r>
            <a:endParaRPr lang="ru-RU" sz="3000" dirty="0"/>
          </a:p>
          <a:p>
            <a:r>
              <a:rPr lang="ru-RU" sz="3000" dirty="0" smtClean="0"/>
              <a:t>невролог</a:t>
            </a:r>
            <a:r>
              <a:rPr lang="en-US" sz="3000" dirty="0"/>
              <a:t>;</a:t>
            </a:r>
            <a:endParaRPr lang="ru-RU" sz="3000" dirty="0"/>
          </a:p>
          <a:p>
            <a:r>
              <a:rPr lang="ru-RU" sz="3000" dirty="0" smtClean="0"/>
              <a:t>педагог-психолог</a:t>
            </a:r>
            <a:r>
              <a:rPr lang="en-US" sz="3000" dirty="0"/>
              <a:t>;</a:t>
            </a:r>
          </a:p>
          <a:p>
            <a:r>
              <a:rPr lang="ru-RU" sz="3000" dirty="0" smtClean="0"/>
              <a:t>учитель-логопед</a:t>
            </a:r>
            <a:r>
              <a:rPr lang="en-US" sz="3000" dirty="0"/>
              <a:t>;</a:t>
            </a:r>
            <a:endParaRPr lang="ru-RU" sz="3000" dirty="0"/>
          </a:p>
          <a:p>
            <a:r>
              <a:rPr lang="ru-RU" sz="3000" dirty="0" smtClean="0"/>
              <a:t>медсестра </a:t>
            </a:r>
            <a:r>
              <a:rPr lang="ru-RU" sz="3000" dirty="0"/>
              <a:t>по массажу</a:t>
            </a:r>
            <a:r>
              <a:rPr lang="en-US" sz="3000" dirty="0"/>
              <a:t>;</a:t>
            </a:r>
            <a:endParaRPr lang="ru-RU" sz="3000" dirty="0"/>
          </a:p>
          <a:p>
            <a:r>
              <a:rPr lang="ru-RU" sz="3000" dirty="0" smtClean="0"/>
              <a:t>инструктор </a:t>
            </a:r>
            <a:r>
              <a:rPr lang="ru-RU" sz="3000" dirty="0"/>
              <a:t>ЛФК</a:t>
            </a:r>
            <a:r>
              <a:rPr lang="en-US" sz="3000" dirty="0"/>
              <a:t>;</a:t>
            </a:r>
          </a:p>
          <a:p>
            <a:r>
              <a:rPr lang="ru-RU" sz="3000" dirty="0" smtClean="0"/>
              <a:t>специалист </a:t>
            </a:r>
            <a:r>
              <a:rPr lang="ru-RU" sz="3000" dirty="0"/>
              <a:t>по </a:t>
            </a:r>
            <a:r>
              <a:rPr lang="ru-RU" sz="3000" dirty="0" smtClean="0"/>
              <a:t>социальной работе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405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45719" cy="4571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741987"/>
          </a:xfrm>
        </p:spPr>
        <p:txBody>
          <a:bodyPr/>
          <a:lstStyle/>
          <a:p>
            <a:pPr marL="0" indent="0">
              <a:buNone/>
            </a:pPr>
            <a:r>
              <a:rPr lang="ru-RU" sz="2800" i="1" dirty="0" smtClean="0"/>
              <a:t>В работе службы применяются следующие формы</a:t>
            </a:r>
          </a:p>
          <a:p>
            <a:pPr marL="0" indent="0">
              <a:buNone/>
            </a:pPr>
            <a:endParaRPr lang="ru-RU" sz="2800" dirty="0" smtClean="0"/>
          </a:p>
          <a:p>
            <a:r>
              <a:rPr lang="ru-RU" dirty="0" smtClean="0"/>
              <a:t> </a:t>
            </a:r>
            <a:r>
              <a:rPr lang="ru-RU" dirty="0" smtClean="0"/>
              <a:t>диагностические сеансы;</a:t>
            </a:r>
          </a:p>
          <a:p>
            <a:r>
              <a:rPr lang="ru-RU" dirty="0" smtClean="0"/>
              <a:t>индивидуальные </a:t>
            </a:r>
            <a:r>
              <a:rPr lang="ru-RU" dirty="0" smtClean="0"/>
              <a:t>и групповые коррекционно-развивающие занятия с детьми, совместно с родителями;</a:t>
            </a:r>
          </a:p>
          <a:p>
            <a:r>
              <a:rPr lang="ru-RU" dirty="0" smtClean="0"/>
              <a:t>индивидуальные </a:t>
            </a:r>
            <a:r>
              <a:rPr lang="ru-RU" dirty="0" smtClean="0"/>
              <a:t>и групповые консультации.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5177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95536" y="246657"/>
            <a:ext cx="46856" cy="45719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7416824" cy="4176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Продолжительность реализации  индивидуального курса составляет </a:t>
            </a:r>
          </a:p>
          <a:p>
            <a:pPr marL="0" indent="0">
              <a:buNone/>
            </a:pPr>
            <a:r>
              <a:rPr lang="ru-RU" sz="2800" dirty="0" smtClean="0"/>
              <a:t>21 календарный день. </a:t>
            </a:r>
          </a:p>
          <a:p>
            <a:pPr marL="0" indent="0">
              <a:buNone/>
            </a:pPr>
            <a:r>
              <a:rPr lang="ru-RU" sz="2800" dirty="0" smtClean="0"/>
              <a:t>При необходимости может осуществлен повтор через 3 месяца.</a:t>
            </a:r>
          </a:p>
          <a:p>
            <a:pPr marL="0" indent="0">
              <a:buNone/>
            </a:pPr>
            <a:r>
              <a:rPr lang="ru-RU" sz="2800" dirty="0" smtClean="0"/>
              <a:t>Услуги оказываются ежедневно в учреждении.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90959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268760"/>
            <a:ext cx="3532138" cy="2758529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268760"/>
            <a:ext cx="3600400" cy="2736785"/>
          </a:xfr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43608" y="4365104"/>
            <a:ext cx="6512511" cy="1143000"/>
          </a:xfrm>
        </p:spPr>
        <p:txBody>
          <a:bodyPr/>
          <a:lstStyle/>
          <a:p>
            <a:r>
              <a:rPr lang="ru-RU" dirty="0" smtClean="0"/>
              <a:t>Кабинет логопеда</a:t>
            </a:r>
            <a:endParaRPr lang="ru-RU" dirty="0"/>
          </a:p>
        </p:txBody>
      </p:sp>
      <p:pic>
        <p:nvPicPr>
          <p:cNvPr id="5" name="Объект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040052" y="4149561"/>
            <a:ext cx="54131" cy="4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2087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371</Words>
  <Application>Microsoft Office PowerPoint</Application>
  <PresentationFormat>Экран (4:3)</PresentationFormat>
  <Paragraphs>70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Служба ранней помощи ГКУ «Курганский дом ребенка специализированный» </vt:lpstr>
      <vt:lpstr>  </vt:lpstr>
      <vt:lpstr>Цель службы ранней помощи</vt:lpstr>
      <vt:lpstr>Задачи службы ранней помощи</vt:lpstr>
      <vt:lpstr>Форма организации службы ранней помощи</vt:lpstr>
      <vt:lpstr>Специалисты службы ранней помощи</vt:lpstr>
      <vt:lpstr>    </vt:lpstr>
      <vt:lpstr>      </vt:lpstr>
      <vt:lpstr>Кабинет логопеда</vt:lpstr>
      <vt:lpstr>Кабинет психолога</vt:lpstr>
      <vt:lpstr>Игровая зона</vt:lpstr>
      <vt:lpstr>Мобильная бригада </vt:lpstr>
      <vt:lpstr>Состав мобильной бригады службы ранней помощи</vt:lpstr>
      <vt:lpstr>Режим работы службы ранней помощи</vt:lpstr>
      <vt:lpstr>Организация работы горячей линии службы ранней помощи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Служба ранней помощи</dc:title>
  <dc:creator>User</dc:creator>
  <cp:lastModifiedBy>Наталья Павловна</cp:lastModifiedBy>
  <cp:revision>19</cp:revision>
  <dcterms:created xsi:type="dcterms:W3CDTF">2018-09-12T08:22:44Z</dcterms:created>
  <dcterms:modified xsi:type="dcterms:W3CDTF">2018-09-13T08:48:30Z</dcterms:modified>
</cp:coreProperties>
</file>