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69" r:id="rId15"/>
    <p:sldId id="270" r:id="rId16"/>
    <p:sldId id="271" r:id="rId17"/>
    <p:sldId id="272" r:id="rId18"/>
    <p:sldId id="277" r:id="rId19"/>
    <p:sldId id="279" r:id="rId20"/>
    <p:sldId id="280" r:id="rId21"/>
    <p:sldId id="283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>
                <a:latin typeface="Arial" charset="0"/>
                <a:cs typeface="Arial" charset="0"/>
              </a:rPr>
              <a:t>Департамент образования и науки Курганской области</a:t>
            </a:r>
            <a:br>
              <a:rPr lang="ru-RU" altLang="ru-RU" sz="2000" dirty="0" smtClean="0">
                <a:latin typeface="Arial" charset="0"/>
                <a:cs typeface="Arial" charset="0"/>
              </a:rPr>
            </a:br>
            <a:r>
              <a:rPr lang="ru-RU" altLang="ru-RU" sz="2000" dirty="0" smtClean="0">
                <a:latin typeface="Arial" charset="0"/>
                <a:cs typeface="Arial" charset="0"/>
              </a:rPr>
              <a:t>ГБУ «Центр помощи детям» </a:t>
            </a:r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ru-RU" altLang="ru-RU" dirty="0" smtClean="0"/>
          </a:p>
          <a:p>
            <a:pPr marL="0" indent="0" algn="ctr">
              <a:buFont typeface="Arial" charset="0"/>
              <a:buNone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Семья в современном обществе.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Ценности, проблемы, ожидания.</a:t>
            </a:r>
          </a:p>
          <a:p>
            <a:pPr marL="0" indent="0"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 algn="ctr">
              <a:buNone/>
            </a:pPr>
            <a:r>
              <a:rPr lang="ru-RU" sz="200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педагог-психолог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                         Центра ранней комплексной помощи: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Галеса Н.В.</a:t>
            </a:r>
          </a:p>
          <a:p>
            <a:pPr marL="0" indent="0">
              <a:buFont typeface="Arial" charset="0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038" y="1412875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5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современного родителя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степень тревоги  и сомнений в последствиях принятых решений (не смотря на огромное количество информации – родитель не становится более уверенным в себе)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Склонность к самообразованию не постоянная, а обостряется в переломные моменты развития ребёнка: кризисы развития ребёнка, поступление в ДОУ,  школу, ВУЗ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174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35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Предпочтения родителей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способах коммуникации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Оперативность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Индивидуализированность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контакт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Потеря актуальности форм взаимодействия (раздаточные материалы, дни открытых дверей)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 в роли эксперта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6857"/>
            <a:ext cx="135342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12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работы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современными родителями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 (родитель и педагог = партнёры равноправные)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опыт важнее чужого опыта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Ликвидация безграмотности = повышение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самоэффективности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родителя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Обмен опытом между равными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44" y="274638"/>
            <a:ext cx="135342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67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и просвещение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(между психотерапией и обучением)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Сориентировать родителя в том, как развиваются дети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проверять достоверность информации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Повысить доверие родителей к собственным компетенциям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Показать имеющийся опыт под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новым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углом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выразить негативные переживания, связанные 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родительством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Создать пространство для обсуждения разнообразного родительского опыта и оказания взаимной поддержки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077"/>
            <a:ext cx="135342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89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006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Демократический стиль</a:t>
            </a:r>
          </a:p>
          <a:p>
            <a:pPr indent="158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Стиль воспитания, который основывается на сотрудничестве с ребёнком</a:t>
            </a:r>
          </a:p>
          <a:p>
            <a:pPr indent="15875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«Вместе»</a:t>
            </a:r>
          </a:p>
          <a:p>
            <a:pPr indent="158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равноправный член семьи, его любят и уважают, несмотря на его возраст. Родители гордятся его успехами, оказывают эмоциональную поддержку</a:t>
            </a:r>
          </a:p>
          <a:p>
            <a:endParaRPr lang="ru-RU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2CA5C7-CE0A-E149-AFE2-14CA4F3A8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71678"/>
            <a:ext cx="414340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Авторитарный стиль </a:t>
            </a: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«Я - родитель – значит, я прав!»</a:t>
            </a: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«Делай, как сказано!»</a:t>
            </a:r>
          </a:p>
          <a:p>
            <a:pPr marL="457200" indent="-457200" algn="just">
              <a:buAutoNum type="arabicPeriod"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Авторитет подавления 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считается самым опасным и жестоким видом (держат ребёнка в страхе, жестокость)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Авторитет расстояния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и чванства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находит применение тогда, когда родители по каким-либо незначительным причинам стараются держаться подальше от детей (воспитание поручено бабушкам, няням)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160BAED-8525-A748-9FF9-52F2C847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428868"/>
            <a:ext cx="3643338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Попустительский стиль (либеральный)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«Живи, как хочешь, как знаешь!»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Всепрощение, излишняя терпимость по отношению к проступкам детей, потакание, стремление удовлетворить желания, вседозволенность. Ребёнок чувствует себя ненужным, обузой</a:t>
            </a:r>
          </a:p>
          <a:p>
            <a:pPr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457608B-709E-CB44-B68D-C0698120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57430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Стили воспитания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3971924" cy="3786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Девиз: «Вместо»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(я делаю вместо тебя)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Роль ребенка: кумир семьи, взрослые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самоутверждаются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счет ребенка, борются за лидерство, кого больше любит ребенок, тот в доме хозяин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3438" y="2500305"/>
            <a:ext cx="4000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Предоставление свободы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Равнодушие или занятость родителей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Вседозволенность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Попустительство нежелательному поведению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Отсутствие контроля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000241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гипоопеки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7" y="1285860"/>
            <a:ext cx="4071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Гипоопека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Проблемы современных родителей</a:t>
            </a:r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AutoNum type="arabicPeriod"/>
            </a:pPr>
            <a:r>
              <a:rPr lang="ru-RU" sz="31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Часто родители чувствуют себя неуверенными и некомпетентными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Родители считают себя обязанными любить и полностью удовлетворять своего ребенка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Иногда родители устанавливают чрезмерно жесткие рамки и требования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Высокий уровень ожиданий от себя и от ребёнка</a:t>
            </a:r>
          </a:p>
          <a:p>
            <a:pPr algn="just">
              <a:buAutoNum type="arabicPeriod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Забывают, что быть родителями – это всего лишь роль, которую они играют, а не гонка, в которой они непременно должны быть первыми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90170">
              <a:spcBef>
                <a:spcPts val="1200"/>
              </a:spcBef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Запросы и ожидания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современных родителей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от дошкольного образования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 indent="90170" algn="ctr">
              <a:spcBef>
                <a:spcPts val="1200"/>
              </a:spcBef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Хороший детский сад должен: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подготовить моего ребёнка к школе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ребёнка слушать взрослых, создать психологически комфортную обстановку для моего ребёнка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ребёнка навыкам самообслуживания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приучить ребёнка к режиму дня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дать возможность моему ребёнку играть с другими детьми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обеспечить безопасность моего ребёнка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ребёнка общаться со сверстниками</a:t>
            </a:r>
          </a:p>
          <a:p>
            <a:pPr marL="285750" indent="-285750">
              <a:spcBef>
                <a:spcPts val="12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Типы семей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арактер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распределения семейных обязанностей и лидерства: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 традиционная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нетрадиционная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эгалитарная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(семья равных)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 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функции, преобладающей в семейной деятельности: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патриархальная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детоцентристская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супружеская семья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 состава: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нуклеарная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родители и дети;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расширенная – родители, дети и другие родственники;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неполная – один из родителей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5" y="125174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6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Цель и задачи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сотрудничества ДОУ с семьей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благоприятных условий для внедрения новых форм и методов повышения эффективности семейного воспитания через взаимодействие детского сада и семьи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Сделать ДОУ и семью союзниками в воспитании детей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Обеспечить полное взаимопонимание и согласованное взаимодействие ДОУ и семьи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Внедрить разнообразные формы и методы взаимодействия детского сада и семьи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Способствовать активному включению родителей в психолого-педагогическую работу детского сада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Нейтрализовать возможное отрицательное влияние семьи на ребенка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Компенсировать проблемы семейного воспитания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Повышать уровень педагогической и психологической культуры родителей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Привлекать внимание родителей к интересам и потребностям ребенка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Формировать у родителей практические умения в воспитании, обучении и развитии детей в домашних условиях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Обогащать отношения детей и родителей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90170">
              <a:spcBef>
                <a:spcPts val="1200"/>
              </a:spcBef>
            </a:pP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Формы коммуникации родителей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 представителями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системы образования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4071966" cy="4525963"/>
          </a:xfrm>
        </p:spPr>
        <p:txBody>
          <a:bodyPr>
            <a:normAutofit/>
          </a:bodyPr>
          <a:lstStyle/>
          <a:p>
            <a:pPr indent="15875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Предпочитают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90170"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непосредственное общение </a:t>
            </a:r>
          </a:p>
          <a:p>
            <a:pPr indent="90170"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праздниках</a:t>
            </a:r>
          </a:p>
          <a:p>
            <a:pPr indent="90170">
              <a:spcBef>
                <a:spcPts val="12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занятиях и групповых собраниях</a:t>
            </a:r>
            <a:endParaRPr lang="ru-RU" sz="2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500174"/>
            <a:ext cx="38576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Самыми непопулярными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среди родителей:</a:t>
            </a:r>
          </a:p>
          <a:p>
            <a:pPr indent="9017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родительском комитете </a:t>
            </a:r>
          </a:p>
          <a:p>
            <a:pPr indent="9017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участие в оценке качества образовательной деятельности и образовательных условий, созданных в ДОУ</a:t>
            </a:r>
            <a:endParaRPr lang="ru-RU" sz="2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принципы работы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 современными родителями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6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514350" indent="-51435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Доброжелательный стиль общения педагогов с родителями</a:t>
            </a:r>
          </a:p>
          <a:p>
            <a:pPr marL="514350" indent="-51435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2. Преемственность согласованных действий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3. Индивидуальный подход к каждой семье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Сотрудничество, а не наставничество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5. Тщательная подготовка к каждому мероприятию</a:t>
            </a:r>
          </a:p>
          <a:p>
            <a:pPr lvl="0" algn="just">
              <a:buSzPts val="1000"/>
              <a:buNone/>
              <a:tabLst>
                <a:tab pos="457200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6. Динамичность</a:t>
            </a:r>
            <a:endParaRPr lang="ru-RU" sz="26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Спасибо за внимание!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Типы семей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По этапу жизненного цикла: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молодая семья;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семья с первенцем;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семья с подростком;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семья "покинутое гнездо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5. По социальному составу: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семья рабочих, семья новых русских, студенческая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6. По количеству родителей в семье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− полные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неполные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7. По количеству детей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− бездетные, однодетные,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многодетные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8. По типу поселения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городские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9. По стажу семейной жизни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− молодожены, молодые семьи, семьи среднего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супружеского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возраста, семьи старшего супружеского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455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57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функции семьи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современном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	Коммуникативная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каждый член семьи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нуждается в поддержке и духовном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	Хозяйственно-бытовая.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Ведение совместного хозяйство помогает человеку удовлетворять его первичные потребности</a:t>
            </a: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	Репродуктивная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(продолжение рода) </a:t>
            </a: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	Воспитательная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первейший коллектив, в котором человек знакомиться со способами построения общественных отношений. Именно в кругу близких людей ребенок усваивает нормы и правила человеческого общения, постепенно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социализируется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	Регулятивная.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Ограничивает инстинкты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человека. Социум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одобряет моногамию и верность одному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076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1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74638"/>
            <a:ext cx="1224136" cy="11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семья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семья – это семья, состоящая из 2-х поколений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нуклеарная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семья), без расширенной семьи, без прародителей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семья ориентирована на выполнение функции не социально-бытовой, а психолого-терапевтической (поддерживающая),т.е. акценты сместились в область личных отношений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2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6455"/>
            <a:ext cx="1353429" cy="129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Кризис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семья находится в кризисе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Кризис – время перемен, время переоценки ценностей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2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важно и ценно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современных родителей?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Интенсивные методы воспитания – готовы идти по сложному пути для достижения долгосрочного результата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Родительский детерминизм – важно всё и всё зависит от них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среды вокруг ребёнка – окружение ребёнка должно поддерживать родительские принципы воспитания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174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65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 важно и ценно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родителей?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Доверие к «экспертному» мнению – родителю очень трудно сориентироваться в потоке информации, какое мнение подтверждено научно, а, что сплетни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характеристики провоцируют  у родителей тревогу, неуверенность в том, что они делают правильно, недоверие к экспертному мнению, мнению прародителей и повышается тревога в своей родительской компетентности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174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57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современного родителя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Ответственность и </a:t>
            </a:r>
            <a:r>
              <a:rPr lang="ru-RU" dirty="0" err="1" smtClean="0"/>
              <a:t>вовлечённость</a:t>
            </a:r>
            <a:endParaRPr lang="ru-RU" dirty="0" smtClean="0"/>
          </a:p>
          <a:p>
            <a:r>
              <a:rPr lang="ru-RU" dirty="0" err="1" smtClean="0"/>
              <a:t>Сверхконтроль</a:t>
            </a:r>
            <a:endParaRPr lang="ru-RU" dirty="0" smtClean="0"/>
          </a:p>
          <a:p>
            <a:r>
              <a:rPr lang="ru-RU" dirty="0" err="1" smtClean="0"/>
              <a:t>Обыскусствление</a:t>
            </a:r>
            <a:r>
              <a:rPr lang="ru-RU" dirty="0" smtClean="0"/>
              <a:t> «естественных» процессов воспитания и ухода (приучение к горшку, режим дня – не важны)</a:t>
            </a:r>
          </a:p>
          <a:p>
            <a:r>
              <a:rPr lang="ru-RU" dirty="0" smtClean="0"/>
              <a:t>Отделённость от прародительского  опыта (собственные травмы, недоступность, следование модным тенденциям)</a:t>
            </a:r>
          </a:p>
          <a:p>
            <a:r>
              <a:rPr lang="ru-RU" dirty="0" smtClean="0"/>
              <a:t>Самообразование и обучение (ходят на курсы, посещают тренинги по детско-родительским отношениям)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174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191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семья</Template>
  <TotalTime>598</TotalTime>
  <Words>992</Words>
  <Application>Microsoft Office PowerPoint</Application>
  <PresentationFormat>Экран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Департамент образования и науки Курганской области ГБУ «Центр помощи детям» </vt:lpstr>
      <vt:lpstr>Типы семей</vt:lpstr>
      <vt:lpstr>Типы семей</vt:lpstr>
      <vt:lpstr>Основные функции семьи  в современном обществе </vt:lpstr>
      <vt:lpstr>Современная семья</vt:lpstr>
      <vt:lpstr>Кризис </vt:lpstr>
      <vt:lpstr>Что важно и ценно  для современных родителей?</vt:lpstr>
      <vt:lpstr>Что важно и ценно  для современных родителей?</vt:lpstr>
      <vt:lpstr>Характеристики  современного родителя</vt:lpstr>
      <vt:lpstr>Характеристики  современного родителя</vt:lpstr>
      <vt:lpstr>Предпочтения родителей  в способах коммуникации</vt:lpstr>
      <vt:lpstr>Принципы работы  с современными родителями</vt:lpstr>
      <vt:lpstr>Поддержка и просвещение  (между психотерапией и обучением)</vt:lpstr>
      <vt:lpstr>Стили воспитания</vt:lpstr>
      <vt:lpstr>Стили воспитания</vt:lpstr>
      <vt:lpstr>Стили воспитания</vt:lpstr>
      <vt:lpstr>  Стили воспитания   </vt:lpstr>
      <vt:lpstr>     Проблемы современных родителей </vt:lpstr>
      <vt:lpstr>  Запросы и ожидания  современных родителей  от дошкольного образования  </vt:lpstr>
      <vt:lpstr>      Цель и задачи  сотрудничества ДОУ с семьей </vt:lpstr>
      <vt:lpstr> Формы коммуникации родителей  с представителями  системы образования  </vt:lpstr>
      <vt:lpstr>Основные принципы работы  с современными родителями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ГБУ «Центр помощи детям»</dc:title>
  <dc:creator>натали</dc:creator>
  <cp:lastModifiedBy>user</cp:lastModifiedBy>
  <cp:revision>35</cp:revision>
  <dcterms:created xsi:type="dcterms:W3CDTF">2024-02-24T09:14:31Z</dcterms:created>
  <dcterms:modified xsi:type="dcterms:W3CDTF">2024-03-05T09:07:40Z</dcterms:modified>
</cp:coreProperties>
</file>