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AC75E-B332-465D-85CB-1723E042067B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9D1AF-0BE7-4391-A87C-DF18942A0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1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D1AF-0BE7-4391-A87C-DF18942A0A2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9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D1AF-0BE7-4391-A87C-DF18942A0A2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17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2708920"/>
            <a:ext cx="7408333" cy="34172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СРЕДОВЫЙ ПОДХОД В РАБОТЕ С ДЕТЬМИ С НАРУШЕНИЯМИ ЭМОЦИОНАЛЬНОЙ СФЕРЫ </a:t>
            </a:r>
          </a:p>
          <a:p>
            <a:pPr marL="0" indent="0" algn="ctr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 Из опыта работы Центра лечебной педагогики)</a:t>
            </a:r>
          </a:p>
          <a:p>
            <a:pPr marL="0" indent="0" algn="r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Н.П. ФЕДОРОВА, </a:t>
            </a:r>
          </a:p>
          <a:p>
            <a:pPr marL="0" indent="0" algn="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ЗАВЕДУЮЩИЙ ЦЕНТРОМ </a:t>
            </a:r>
          </a:p>
          <a:p>
            <a:pPr marL="0" indent="0" algn="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РАННЕЙ КОМПЛЕКСНОЙ ПОМОЩИ,</a:t>
            </a:r>
          </a:p>
          <a:p>
            <a:pPr marL="0" indent="0" algn="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</a:t>
            </a:r>
            <a:b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80728"/>
            <a:ext cx="1590680" cy="1318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40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СЛАБОСТЬ ЭМОЦИОНАЛЬНЫХ РЕАКЦИЙ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ОБЩЕГО ФОНА НАСТРОЕНИЯ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ИСТОЩАЕМОСТЬ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КОЛЕБАНИЯ РАБОТОСПОСОБНОСТИ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СНИЖЕННАЯ ТАКТИЛЬНАЯ ЧУВСТВИТЕЛЬНОСТЬ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ОБЪЕМА ПАМЯТИ И ВНИМАНИЯ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АУТОСТИМУЛЯЦИИ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НИЗКАЯ ПОИСКОВАЯ АКТИВНОСТЬ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МАЛОАКТИВНЫЕ ДЕТИ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05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СЕНСОРНО-НАСЫЩЕННАЯ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РИТМИЧЕСКИ ОРГАНИЗОВАННАЯ </a:t>
            </a:r>
          </a:p>
          <a:p>
            <a:pPr marL="0" indent="0">
              <a:buNone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ПРОСТРАНСТВЕННО-ВРЕМЕННАЯ СРЕДА ДЛЯ МАЛОАКТИВНЫХ 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75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 ЭМОЦИОНАЛЬНО ЗАРАЖАЕТ РЕБЕНКА, УСИЛИВАЕТ ЕГО ПЕРЕЖИВАНИЯ С ПОМОЩЬЮ СВОЕЙ ЭМОЦИОНАЛЬНОЙ ЭКСПРЕССИИ (ДОЗИРОВАННО)</a:t>
            </a:r>
          </a:p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АКЦЕНТ НА ПОЛОЖИТЕЛЬНЫХ ПЕРЕЖИВАНИЯХ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ЭМОЦИОНАЛЬНЫЕ ОТНОШЕНИЯ ДЛЯ МАЛОАКТИВНЫХ 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2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АКЦЕНТ НА СЕНСОРНЫХ ХАРАКТЕРИСТИКАХ ПРЕДМЕТОВ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ПОСОВЕТОВАТЬСЯ С ВРАЧОМ)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СМЫСЛОВАЯ ОРГАНИЗАЦИЯ СРЕДЫ ДЛЯ МАЛОАКТИВНЫХ 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25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УСТОЙЧИВЫХ ПРЕДПОЧТЕНИЙ ИЛИ НАПРАВЛЕННОГО ИЗБЕГАНИЯ КАКИХ-ЛИБО ЛЮДЕЙ, ОБЪЕКТОВ, СОБЫТИЙ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«ЗАЛИПАНИЯ» НА ОТДЕЛЬНЫХ ОБЪЕКТАХ СИЮМИНУТНОЙ ОЦЕНКОЙ	 СЕНСОРНЫХ ОЩУЩЕНИЙ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СЛАБАЯ ДИФФЕРЕНЦИРОВАННОСТЬ ЭМОЦИОНАЛЬНЫХ РЕАКЦИЙ ( В ФОРМЕ ОБЩЕГО ВОЗБУЖДЕНИЯ)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ИЗБИРАТЕЛЬНОСТИ И ЦЕЛЕНАПРАВЛЕННОСТИ ПОВЕДЕНИЯ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ТРУДНОСТИ ФОРМИРОВАНИЯ НАВЫКОВ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ПОЛЕВЫЕ ДЕТИ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50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СЕНСОРНО-ОБЕДНЕННАЯ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УСТОЙЧИВАЯ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СОБЫТИЙ (ЭТО БУДЕТ ОСНОВНАЯ ЗАДАЧА)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ЧЕТКИХ ВНЕШНИХ ОПОР (ОБЪЕКТЫ И СОБЫТИЯ, НА КОТОРЫХ ФОКУСИРУЕТСЯ ВНИМАНИЕ ЧЕТКО ВЫДЕЛЕНЫ)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ПРОСТРАНСТВЕННО-ВРЕМЕННАЯ ОРГАНИЗАЦИЯ ДЛЯ ПОЛЕВЫХ ДЕТЕЙ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6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ВЕДЕТ СЕБЯ ЭМОЦИОНАЛЬНО СДЕРЖАННО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ДЕЛАЕТ ЭМОЦИОНАЛЬНЫЙ АКЦЕНТ НА ОБЪЕКТАХ И СОБЫТИЯХ ДЛЯ ПРИВЛЕЧЕНИЯ К НИМ ВНИМАНИЯ РЕБЕНКА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ЭМОЦИОНАЛЬНЫЕ ОТНОШЕНИЯ ДЛЯ ПОЛЕВЫХ ДЕТЕЙ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79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ОСВАИВАЮТСЯ ПРЕДМЕТНЫЕ ДЕЙСТВИЯ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ИЗУЧАЮТСЯ ФУНКЦИОНАЛЬНЫЕ СВОЙСТВА ПРЕДМЕТОВ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СМЫСЛОВАЯ ОРГАНИЗАЦИЯ СРЕДЫ  ДЛЯ ПОЛЕВЫХ ДЕТЕЙ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79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НАВЫКИ ЛЕГКО ФОРМИРУЮТСЯ, НО НЕ ИСПОЛЬЗУЮТСЯ В ЖИЗНИ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ИЗБИРАТЕЛЬНОСТЬ В ЕДЕ, ОДЕЖДЕ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ИГРА НОСИТ МОНОТОННЫЙ, НЕЭМОЦИОНАЛЬНЫЙ ХАРАКТЕР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МОЖЕТ ВЫБРАТЬ ИЗ ПРЕДЛОЖЕННОГО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 ВЫДЕРЖАТЬ ПАУЗУ, НЕ ЗАПОЛНЕННУЮ ВНЕШНИМИ СОБЫТИТЯМИ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ЧАСТЫ ПРОСТРАНСТВЕННЫЕ СТРАХИ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ТРУДНОСТИ ПРИ ИЗМЕНЕНИИ ВНЕШНЕГО ПОРЯДКА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СТЕРЕОТИПНЫЕ ДЕТИ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8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ПОЛУСТРУКТУРИРОВАННАЯ ДИНАМИЧНАЯ СРЕДА С НАЛИЧИЕМ УСТОЙЧИВЫХ ПРАВИЛ И РОЛЕЙ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ПРОСТРАНСТВЕННО-ВРЕМЕННАЯ ОРГАНИЗАЦИЯ ДЛЯ СТЕРЕОТИПНЫХ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6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СОВОКУПНОСТЬ ВЗАИМООТНОШЕНИЙ РЕБЕНКА С ОКРУЖАЮЩЕЙ ЕГО ДЕЙСТВИТЕЛЬНОСТЬЮ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ПООЩРЕНИЕ ИНИЦИАТИВЫ РЕБЕНКА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ПРОЯВЛЯЕТ СВОИ ЭМОЦИИ И ЖЕЛАНИЯ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МОДЕЛИРОВАНИЕ СИТУАЦИИ КОНФЛИКТА В РАМКАХ СОВМЕСТНОЙ ДЕЯТЕЛЬНОСТИ С ДАЛЬНЕЙШИМ ЕГО РАЗРЕШЕНИЕМ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ЭМОЦИОНАЛЬНЫЕ ОТНОШЕНИЯ ДЛЯ СТЕРЕОТИПНЫХ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84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 ЦЕНТРЕ ВНИМАНИЯ ПЕРЕЖИВАНИЯ РЕБЕНКА И ВЗРОСЛОГО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ЭМОЦИОНАЛЬНЫЙ КОММЕНТАРИЙ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КОММЕНТАРИЙ СЕНСОРНЫХ ОЩУЩЕНИЙ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СМЫСЛОВАЯ ОРГАНИЗАЦИЯ СРЕДЫ ДЛЯ СТЕРЕОТИПНЫХ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84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ПОЯВЛЕНИЕ НЕСТЕРЕОТИПНОЙ СЮЖЕТНОЙ ИГРЫ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ВКЛЮЧЕНИЕ УМЕНИЙ И НАВЫКОВ В ПОВСЕДНЕВНУЮ ЖИЗНЬ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ПОЯВЛЕНИЕ В СПОНТАННОЙ РЕЧИ «Я», СЛОВ, ОБОЗНАЧАЮЩИХ ЖЕЛАНИЯ И ЭМОЦИИ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ПОЯВЛЕНИЕ ЖЕЛАНИЙ НЕ СВЯЗАННЫХ СО СТЕРЕОТИПОМ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ВОЗНИКОНОВЕНИЕ ПРОБЛЕМ, ВЫЗВАННЫХ ЛОМКОЙ ПРИВЫЧНЫХ ДЛЯ РОДИТЕЛЕЙ И ПЕДАГОГОМ СХЕМ ПОВЕДЕНИЯ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ЗАПУСКА СОБСТВЕННОЙ РЕГУЛЯЦИИ ПОВЕДЕНИЯ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04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ЗНАКОМОЕ ПРОСТРАНСТВО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СТРУКТУРИРОВАННОЕ РАСПИСАНИЕ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ЛЮБИМАЯ ИГРУШКА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ЗНАЧИМЫЙ ЧЕЛОВЕК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ОПОРЫ ПРИ ОСВОЕНИИ РАЗВИВАЮЩЕЙ СРЕДЫ 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0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КОМФОРТНОЙ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(ВОЗМОЖНОСТИ РЕБЕНКА СООТВЕТСТВУЮТ ТРЕБОВАНИЯМ СРЕДЫ, ЕМУ НЕ ПРИХОДИТСЯ ПРИКЛАДЫВАТЬ  УСИЛИЯ ДЛЯ ОСВОЕНИЯ СРЕДЫ)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РАЗВИВАЮЩЕЙ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 ОТ РЕБЕНКА ТРЕБУЕТСЯ НЕКОЕ НАПРЯЖЕНИЕ, ЧТОБЫ СПРАВИТСЯ С ТЕМИ ТРЕБОВАНИЯМИ, КОТОРЫЕ ЕМУ ПРЕДЪЯВЛЯЕТ СРЕДА, ЕСЛИ ЭТО СООТВЕТСТВУЕТ ЗБР РЕБЕНКА, ТО ИМЕЕТ РАЗВИВАЮЩИЙ ЭФФЕКТ)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СТРЕССОГЕННОЙ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(РЕБЕНОК ИСПЫТЫВАЕТ ЧРЕЗМЕРНОЕ НАПРЯЖЕНИЕ ПРИ ОСОВОЕНИИ СРЕДЫ, НЕ МОЖЕТ СПРАВИТЬСЯ С ПРЕДЪЯВЛЯЕМЫМИ К НЕМУ ТРЕБОВАНИЯМИ)</a:t>
            </a:r>
            <a:endParaRPr lang="ru-RU" sz="20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РЕБЕНКА СРЕДА </a:t>
            </a:r>
            <a:b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БЫТЬ:</a:t>
            </a: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6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!!! НЕЛЬЗЯ РАБОТАТЬ, ЖИТЬ, УЧИТЬСЯ В ПОСТОЯННОМ НАПРЯЖЕНИИ, В ЖИЗНИ РЕБЕНКА РАЗВИВАЮЩИЕ СРЕДЫ ДОЛЖНЫ ЧЕРЕДОВАТЬСЯ С КОМФОРТНЫМИ, А СТРЕССОГЕННЫХ БЫТЬ НЕ ДОЛЖНО!!!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И ВРЕМЯ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СМЫСЛ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СРЕДЫ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СРЕДА МОЖЕТ БЫТЬ НАСЫЩЕННОЙ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ОБЕДНЕННОЙ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РАЗЛИЧНАЯ СТЕПЕНЬ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СТРУКТУРИРОВАННОСТИ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МОЖЕТ БЫТЬ РАЗЛИЧНОЙ ПО НАСЫЩЕННОСТИ СОБЫТИЯМИ И СКОРОСТИ СМЕНЫ ДЕЙСТВИЙ (ТЕМП)</a:t>
            </a: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ПРОИСХОДЯЩИХ СОБЫТИЙ (МОЖЕТ БЫТЬ ЖЕСТКОЙ ИЛИ СПОНТАННОЙ)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ПРОСТРАНСТВЕННО-ВРЕМЕННЫЕ ОТНОШЕНИЯ 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ЭМОЦИОНАЛЬНОЕ ЗАРАЖЕНИЕ (ВЗРОСЛЫЙ ВЫЗЫВАЕТ В СЕБЕ ЭМОЦИЮ, СПОНТАННУЮ СОСТОЯНИЮ РЕБЕНКА)</a:t>
            </a: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ЭМОЦИОНАЛЬНО-ОБЕДНЕННАЯ СРЕДА (ВЗРОСЛЫЙ ВДЕТ СЕБЯ ЭМОЦИОНАЛЬНО СДЕРЖАННО)</a:t>
            </a: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НЕЯВНО КОНФЛИКТНЫЕ ОТНОШЕНИЯ </a:t>
            </a: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 ЭМОЦИИ РЕБЕНКА И ВЗРОСЛОГО НАХОДЯТСЯ В ДИСГАРМОНИИ, НО ЭТО НЕ ПРИВОДИТ К КОНФЛИКТУ ВЗРОЛОГО И РЕБЕНКА) </a:t>
            </a: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ПАРТНЕРСКИЕ ОТНОШЕНИЯ (МОДЕЛИРОВАНИЕ СИТУАЦИИ ПАРНЕРСТВА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СОВМЕСТНОЙ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ДЕЯТЕЛЬНОСТИ)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ЭМОЦИОНАЛЬНЫЕ ОТНОШЕНИЯ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НАХОДИТСЯ В ПОЛЕ ИНТЕРЕСОВ РЕБЕНКА? ЭТО МОЖЕТ БЫТЬ: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СЕНСОРНАЯ СОСТАВЛЯЮЩАЯ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ПРЕДМЕТНО-ФУНКЦИОНАЛЬНАЯ СОСТАВЛЯЮЩАЯ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ЭМОЦИОНАЛЬНЫЕ СМЫСЛЫ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СМЫСЛОВЫЕ ОТНОШЕНИЯ 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7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МАЛОАКТИВНЫЕ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ПОЛЕВЫЕ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СТЕРЕОТИПНЫЕ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ГРУППЫ ДЕТЕЙ С ПРОБЛЕМНЫМ ПОВЕДЕНИЕМ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0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</TotalTime>
  <Words>585</Words>
  <Application>Microsoft Office PowerPoint</Application>
  <PresentationFormat>Экран (4:3)</PresentationFormat>
  <Paragraphs>105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Департамент образования и науки Курганской области ГБУ «Центр помощи детям» </vt:lpstr>
      <vt:lpstr>СРЕДА</vt:lpstr>
      <vt:lpstr>ДЛЯ РЕБЕНКА СРЕДА  МОЖЕТ БЫТЬ: </vt:lpstr>
      <vt:lpstr>ВАЖНО</vt:lpstr>
      <vt:lpstr>СТРУКТУРА СРЕДЫ</vt:lpstr>
      <vt:lpstr>ПРОСТРАНСТВЕННО-ВРЕМЕННЫЕ ОТНОШЕНИЯ </vt:lpstr>
      <vt:lpstr>ЭМОЦИОНАЛЬНЫЕ ОТНОШЕНИЯ</vt:lpstr>
      <vt:lpstr>СМЫСЛОВЫЕ ОТНОШЕНИЯ </vt:lpstr>
      <vt:lpstr>ГРУППЫ ДЕТЕЙ С ПРОБЛЕМНЫМ ПОВЕДЕНИЕМ</vt:lpstr>
      <vt:lpstr>МАЛОАКТИВНЫЕ ДЕТИ</vt:lpstr>
      <vt:lpstr>ПРОСТРАНСТВЕННО-ВРЕМЕННАЯ СРЕДА ДЛЯ МАЛОАКТИВНЫХ </vt:lpstr>
      <vt:lpstr>ЭМОЦИОНАЛЬНЫЕ ОТНОШЕНИЯ ДЛЯ МАЛОАКТИВНЫХ </vt:lpstr>
      <vt:lpstr>СМЫСЛОВАЯ ОРГАНИЗАЦИЯ СРЕДЫ ДЛЯ МАЛОАКТИВНЫХ </vt:lpstr>
      <vt:lpstr>ПОЛЕВЫЕ ДЕТИ</vt:lpstr>
      <vt:lpstr>ПРОСТРАНСТВЕННО-ВРЕМЕННАЯ ОРГАНИЗАЦИЯ ДЛЯ ПОЛЕВЫХ ДЕТЕЙ</vt:lpstr>
      <vt:lpstr>ЭМОЦИОНАЛЬНЫЕ ОТНОШЕНИЯ ДЛЯ ПОЛЕВЫХ ДЕТЕЙ</vt:lpstr>
      <vt:lpstr>СМЫСЛОВАЯ ОРГАНИЗАЦИЯ СРЕДЫ  ДЛЯ ПОЛЕВЫХ ДЕТЕЙ</vt:lpstr>
      <vt:lpstr>СТЕРЕОТИПНЫЕ ДЕТИ</vt:lpstr>
      <vt:lpstr>ПРОСТРАНСТВЕННО-ВРЕМЕННАЯ ОРГАНИЗАЦИЯ ДЛЯ СТЕРЕОТИПНЫХ</vt:lpstr>
      <vt:lpstr>ЭМОЦИОНАЛЬНЫЕ ОТНОШЕНИЯ ДЛЯ СТЕРЕОТИПНЫХ</vt:lpstr>
      <vt:lpstr>СМЫСЛОВАЯ ОРГАНИЗАЦИЯ СРЕДЫ ДЛЯ СТЕРЕОТИПНЫХ</vt:lpstr>
      <vt:lpstr>ПРИЗНАКИ ЗАПУСКА СОБСТВЕННОЙ РЕГУЛЯЦИИ ПОВЕДЕНИЯ</vt:lpstr>
      <vt:lpstr>ОПОРЫ ПРИ ОСВОЕНИИ РАЗВИВАЮЩЕЙ СРЕДЫ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Курганской области ГБУ «Центр помощи детям»</dc:title>
  <dc:creator>Наталья Павловна</dc:creator>
  <cp:lastModifiedBy>Наталья Павловна</cp:lastModifiedBy>
  <cp:revision>19</cp:revision>
  <dcterms:created xsi:type="dcterms:W3CDTF">2018-01-28T08:53:26Z</dcterms:created>
  <dcterms:modified xsi:type="dcterms:W3CDTF">2018-01-29T06:32:11Z</dcterms:modified>
</cp:coreProperties>
</file>